
<file path=[Content_Types].xml><?xml version="1.0" encoding="utf-8"?>
<Types xmlns="http://schemas.openxmlformats.org/package/2006/content-types">
  <Default Extension="wmf" ContentType="image/x-wmf"/>
  <Default Extension="png" ContentType="image/png"/>
  <Default Extension="jpg" ContentType="image/jpeg"/>
  <Default Extension="jpeg" ContentType="image/jpeg"/>
  <Default Extension="xml" ContentType="application/xml"/>
  <Default Extension="rels" ContentType="application/vnd.openxmlformats-package.relationships+xml"/>
  <Default Extension="bin" ContentType="application/vnd.openxmlformats-officedocument.oleObject"/>
  <Override PartName="/ppt/slides/slide13.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15.xml" ContentType="application/vnd.openxmlformats-officedocument.presentationml.slide+xml"/>
  <Override PartName="/ppt/slides/slide3.xml" ContentType="application/vnd.openxmlformats-officedocument.presentationml.slide+xml"/>
  <Override PartName="/ppt/slides/slide12.xml" ContentType="application/vnd.openxmlformats-officedocument.presentationml.slide+xml"/>
  <Override PartName="/ppt/slides/slide8.xml" ContentType="application/vnd.openxmlformats-officedocument.presentationml.slide+xml"/>
  <Override PartName="/ppt/slideLayouts/slideLayout9.xml" ContentType="application/vnd.openxmlformats-officedocument.presentationml.slideLayout+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s/slide1.xml" ContentType="application/vnd.openxmlformats-officedocument.presentationml.slide+xml"/>
  <Override PartName="/ppt/slideLayouts/slideLayout8.xml" ContentType="application/vnd.openxmlformats-officedocument.presentationml.slideLayout+xml"/>
  <Override PartName="/ppt/slides/slide9.xml" ContentType="application/vnd.openxmlformats-officedocument.presentationml.slide+xml"/>
  <Override PartName="/ppt/slideLayouts/slideLayout2.xml" ContentType="application/vnd.openxmlformats-officedocument.presentationml.slideLayout+xml"/>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10.xml" ContentType="application/vnd.openxmlformats-officedocument.presentationml.slideLayout+xml"/>
  <Override PartName="/ppt/slides/slide14.xml" ContentType="application/vnd.openxmlformats-officedocument.presentationml.slide+xml"/>
  <Override PartName="/ppt/slideMasters/slideMaster1.xml" ContentType="application/vnd.openxmlformats-officedocument.presentationml.slideMaster+xml"/>
  <Override PartName="/ppt/slideLayouts/slideLayout11.xml" ContentType="application/vnd.openxmlformats-officedocument.presentationml.slideLayout+xml"/>
  <Override PartName="/ppt/tableStyles.xml" ContentType="application/vnd.openxmlformats-officedocument.presentationml.tableStyles+xml"/>
  <Override PartName="/ppt/theme/theme1.xml" ContentType="application/vnd.openxmlformats-officedocument.theme+xml"/>
  <Override PartName="/ppt/slideLayouts/slideLayout1.xml" ContentType="application/vnd.openxmlformats-officedocument.presentationml.slideLayout+xml"/>
  <Override PartName="/ppt/slides/slide2.xml" ContentType="application/vnd.openxmlformats-officedocument.presentationml.slide+xml"/>
  <Override PartName="/ppt/viewProps.xml" ContentType="application/vnd.openxmlformats-officedocument.presentationml.viewProps+xml"/>
  <Override PartName="/ppt/slideLayouts/slideLayout6.xml" ContentType="application/vnd.openxmlformats-officedocument.presentationml.slideLayout+xml"/>
  <Override PartName="/ppt/presProps.xml" ContentType="application/vnd.openxmlformats-officedocument.presentationml.presProps+xml"/>
  <Override PartName="/ppt/slideLayouts/slideLayout5.xml" ContentType="application/vnd.openxmlformats-officedocument.presentationml.slideLayout+xml"/>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Types>
</file>

<file path=_rels/.rels><?xml version="1.0" encoding="UTF-8" standalone="yes"?><Relationships xmlns="http://schemas.openxmlformats.org/package/2006/relationships"><Relationship Id="rId3" Type="http://schemas.openxmlformats.org/package/2006/relationships/metadata/core-properties" Target="docProps/core.xml"/><Relationship Id="rId1" Type="http://schemas.openxmlformats.org/officeDocument/2006/relationships/officeDocument" Target="ppt/presentation.xml"/><Relationship Id="rId2"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aveSubsetFonts="1">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12192000" cy="6858000"/>
  <p:notesSz cx="12192000" cy="6858000"/>
  <p:defaultTextStyle>
    <a:defPPr>
      <a:defRPr lang="en-US"/>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72" d="100"/>
          <a:sy n="72" d="100"/>
        </p:scale>
        <p:origin x="1050" y="78"/>
      </p:cViewPr>
      <p:guideLst>
        <p:guide pos="2160" orient="horz"/>
        <p:guide pos="3840"/>
      </p:guideLst>
    </p:cSldViewPr>
  </p:slideViewPr>
  <p:gridSpacing cx="72008" cy="72008"/>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theme" Target="theme/theme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presProps" Target="presProps.xml" /><Relationship Id="rId19" Type="http://schemas.openxmlformats.org/officeDocument/2006/relationships/tableStyles" Target="tableStyles.xml" /><Relationship Id="rId20" Type="http://schemas.openxmlformats.org/officeDocument/2006/relationships/viewProps" Target="viewProps.xml" /></Relationship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title" userDrawn="1">
  <p:cSld name="Титульный слайд">
    <p:spTree>
      <p:nvGrpSpPr>
        <p:cNvPr id="1" name=""/>
        <p:cNvGrpSpPr/>
        <p:nvPr/>
      </p:nvGrpSpPr>
      <p:grpSpPr bwMode="auto">
        <a:xfrm>
          <a:off x="0" y="0"/>
          <a:ext cx="0" cy="0"/>
          <a:chOff x="0" y="0"/>
          <a:chExt cx="0" cy="0"/>
        </a:xfrm>
      </p:grpSpPr>
      <p:sp>
        <p:nvSpPr>
          <p:cNvPr id="2" name="Заголовок 1"/>
          <p:cNvSpPr>
            <a:spLocks noGrp="1"/>
          </p:cNvSpPr>
          <p:nvPr>
            <p:ph type="ctrTitle"/>
          </p:nvPr>
        </p:nvSpPr>
        <p:spPr bwMode="auto">
          <a:xfrm>
            <a:off x="1524000" y="1122363"/>
            <a:ext cx="9144000" cy="2387600"/>
          </a:xfrm>
        </p:spPr>
        <p:txBody>
          <a:bodyPr anchor="b"/>
          <a:lstStyle>
            <a:lvl1pPr algn="ctr">
              <a:defRPr sz="6000"/>
            </a:lvl1pPr>
          </a:lstStyle>
          <a:p>
            <a:pPr>
              <a:defRPr/>
            </a:pPr>
            <a:r>
              <a:rPr lang="ru-RU"/>
              <a:t>Образец заголовка</a:t>
            </a:r>
            <a:endParaRPr lang="en-US"/>
          </a:p>
        </p:txBody>
      </p:sp>
      <p:sp>
        <p:nvSpPr>
          <p:cNvPr id="3" name="Подзаголовок 2"/>
          <p:cNvSpPr>
            <a:spLocks noGrp="1"/>
          </p:cNvSpPr>
          <p:nvPr>
            <p:ph type="subTitle" idx="1"/>
          </p:nvPr>
        </p:nvSpPr>
        <p:spPr bwMode="auto">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ru-RU"/>
              <a:t>Образец подзаголовка</a:t>
            </a:r>
            <a:endParaRPr lang="en-US"/>
          </a:p>
        </p:txBody>
      </p:sp>
      <p:sp>
        <p:nvSpPr>
          <p:cNvPr id="4" name="Дата 3"/>
          <p:cNvSpPr>
            <a:spLocks noGrp="1"/>
          </p:cNvSpPr>
          <p:nvPr>
            <p:ph type="dt" sz="half" idx="10"/>
          </p:nvPr>
        </p:nvSpPr>
        <p:spPr bwMode="auto"/>
        <p:txBody>
          <a:bodyPr/>
          <a:lstStyle/>
          <a:p>
            <a:pPr>
              <a:defRPr/>
            </a:pPr>
            <a:fld id="{C2716931-00F9-40EC-B8E0-1A0EEF38DED5}" type="datetimeFigureOut">
              <a:rPr lang="en-US"/>
              <a:t/>
            </a:fld>
            <a:endParaRPr lang="en-US"/>
          </a:p>
        </p:txBody>
      </p:sp>
      <p:sp>
        <p:nvSpPr>
          <p:cNvPr id="5" name="Нижний колонтитул 4"/>
          <p:cNvSpPr>
            <a:spLocks noGrp="1"/>
          </p:cNvSpPr>
          <p:nvPr>
            <p:ph type="ftr" sz="quarter" idx="11"/>
          </p:nvPr>
        </p:nvSpPr>
        <p:spPr bwMode="auto"/>
        <p:txBody>
          <a:bodyPr/>
          <a:lstStyle/>
          <a:p>
            <a:pPr>
              <a:defRPr/>
            </a:pPr>
            <a:endParaRPr lang="en-US"/>
          </a:p>
        </p:txBody>
      </p:sp>
      <p:sp>
        <p:nvSpPr>
          <p:cNvPr id="6" name="Номер слайда 5"/>
          <p:cNvSpPr>
            <a:spLocks noGrp="1"/>
          </p:cNvSpPr>
          <p:nvPr>
            <p:ph type="sldNum" sz="quarter" idx="12"/>
          </p:nvPr>
        </p:nvSpPr>
        <p:spPr bwMode="auto"/>
        <p:txBody>
          <a:bodyPr/>
          <a:lstStyle/>
          <a:p>
            <a:pPr>
              <a:defRPr/>
            </a:pPr>
            <a:fld id="{6FD91920-3F20-4AE8-B99E-F736E514F77D}" type="slidenum">
              <a:rPr lang="en-US"/>
              <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obj" userDrawn="1">
  <p:cSld name="Заголовок и объект">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ru-RU"/>
              <a:t>Образец заголовка</a:t>
            </a:r>
            <a:endParaRPr lang="en-US"/>
          </a:p>
        </p:txBody>
      </p:sp>
      <p:sp>
        <p:nvSpPr>
          <p:cNvPr id="3" name="Объект 2"/>
          <p:cNvSpPr>
            <a:spLocks noGrp="1"/>
          </p:cNvSpPr>
          <p:nvPr>
            <p:ph idx="1"/>
          </p:nvPr>
        </p:nvSpPr>
        <p:spPr bwMode="auto"/>
        <p:txBody>
          <a:body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4" name="Дата 3"/>
          <p:cNvSpPr>
            <a:spLocks noGrp="1"/>
          </p:cNvSpPr>
          <p:nvPr>
            <p:ph type="dt" sz="half" idx="10"/>
          </p:nvPr>
        </p:nvSpPr>
        <p:spPr bwMode="auto"/>
        <p:txBody>
          <a:bodyPr/>
          <a:lstStyle/>
          <a:p>
            <a:pPr>
              <a:defRPr/>
            </a:pPr>
            <a:fld id="{C2716931-00F9-40EC-B8E0-1A0EEF38DED5}" type="datetimeFigureOut">
              <a:rPr lang="en-US"/>
              <a:t/>
            </a:fld>
            <a:endParaRPr lang="en-US"/>
          </a:p>
        </p:txBody>
      </p:sp>
      <p:sp>
        <p:nvSpPr>
          <p:cNvPr id="5" name="Нижний колонтитул 4"/>
          <p:cNvSpPr>
            <a:spLocks noGrp="1"/>
          </p:cNvSpPr>
          <p:nvPr>
            <p:ph type="ftr" sz="quarter" idx="11"/>
          </p:nvPr>
        </p:nvSpPr>
        <p:spPr bwMode="auto"/>
        <p:txBody>
          <a:bodyPr/>
          <a:lstStyle/>
          <a:p>
            <a:pPr>
              <a:defRPr/>
            </a:pPr>
            <a:endParaRPr lang="en-US"/>
          </a:p>
        </p:txBody>
      </p:sp>
      <p:sp>
        <p:nvSpPr>
          <p:cNvPr id="6" name="Номер слайда 5"/>
          <p:cNvSpPr>
            <a:spLocks noGrp="1"/>
          </p:cNvSpPr>
          <p:nvPr>
            <p:ph type="sldNum" sz="quarter" idx="12"/>
          </p:nvPr>
        </p:nvSpPr>
        <p:spPr bwMode="auto"/>
        <p:txBody>
          <a:bodyPr/>
          <a:lstStyle/>
          <a:p>
            <a:pPr>
              <a:defRPr/>
            </a:pPr>
            <a:fld id="{6FD91920-3F20-4AE8-B99E-F736E514F77D}" type="slidenum">
              <a:rPr lang="en-US"/>
              <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secHead" userDrawn="1">
  <p:cSld name="Заголовок раздела">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a:xfrm>
            <a:off x="831850" y="1709738"/>
            <a:ext cx="10515600" cy="2852737"/>
          </a:xfrm>
        </p:spPr>
        <p:txBody>
          <a:bodyPr anchor="b"/>
          <a:lstStyle>
            <a:lvl1pPr>
              <a:defRPr sz="6000"/>
            </a:lvl1pPr>
          </a:lstStyle>
          <a:p>
            <a:pPr>
              <a:defRPr/>
            </a:pPr>
            <a:r>
              <a:rPr lang="ru-RU"/>
              <a:t>Образец заголовка</a:t>
            </a:r>
            <a:endParaRPr lang="en-US"/>
          </a:p>
        </p:txBody>
      </p:sp>
      <p:sp>
        <p:nvSpPr>
          <p:cNvPr id="3" name="Текст 2"/>
          <p:cNvSpPr>
            <a:spLocks noGrp="1"/>
          </p:cNvSpPr>
          <p:nvPr>
            <p:ph type="body" idx="1"/>
          </p:nvPr>
        </p:nvSpPr>
        <p:spPr bwMode="auto">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defRPr/>
            </a:pPr>
            <a:r>
              <a:rPr lang="ru-RU"/>
              <a:t>Образец текста</a:t>
            </a:r>
            <a:endParaRPr/>
          </a:p>
        </p:txBody>
      </p:sp>
      <p:sp>
        <p:nvSpPr>
          <p:cNvPr id="4" name="Дата 3"/>
          <p:cNvSpPr>
            <a:spLocks noGrp="1"/>
          </p:cNvSpPr>
          <p:nvPr>
            <p:ph type="dt" sz="half" idx="10"/>
          </p:nvPr>
        </p:nvSpPr>
        <p:spPr bwMode="auto"/>
        <p:txBody>
          <a:bodyPr/>
          <a:lstStyle/>
          <a:p>
            <a:pPr>
              <a:defRPr/>
            </a:pPr>
            <a:fld id="{C2716931-00F9-40EC-B8E0-1A0EEF38DED5}" type="datetimeFigureOut">
              <a:rPr lang="en-US"/>
              <a:t/>
            </a:fld>
            <a:endParaRPr lang="en-US"/>
          </a:p>
        </p:txBody>
      </p:sp>
      <p:sp>
        <p:nvSpPr>
          <p:cNvPr id="5" name="Нижний колонтитул 4"/>
          <p:cNvSpPr>
            <a:spLocks noGrp="1"/>
          </p:cNvSpPr>
          <p:nvPr>
            <p:ph type="ftr" sz="quarter" idx="11"/>
          </p:nvPr>
        </p:nvSpPr>
        <p:spPr bwMode="auto"/>
        <p:txBody>
          <a:bodyPr/>
          <a:lstStyle/>
          <a:p>
            <a:pPr>
              <a:defRPr/>
            </a:pPr>
            <a:endParaRPr lang="en-US"/>
          </a:p>
        </p:txBody>
      </p:sp>
      <p:sp>
        <p:nvSpPr>
          <p:cNvPr id="6" name="Номер слайда 5"/>
          <p:cNvSpPr>
            <a:spLocks noGrp="1"/>
          </p:cNvSpPr>
          <p:nvPr>
            <p:ph type="sldNum" sz="quarter" idx="12"/>
          </p:nvPr>
        </p:nvSpPr>
        <p:spPr bwMode="auto"/>
        <p:txBody>
          <a:bodyPr/>
          <a:lstStyle/>
          <a:p>
            <a:pPr>
              <a:defRPr/>
            </a:pPr>
            <a:fld id="{6FD91920-3F20-4AE8-B99E-F736E514F77D}" type="slidenum">
              <a:rPr lang="en-US"/>
              <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twoObj" userDrawn="1">
  <p:cSld name="Два объекта">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ru-RU"/>
              <a:t>Образец заголовка</a:t>
            </a:r>
            <a:endParaRPr lang="en-US"/>
          </a:p>
        </p:txBody>
      </p:sp>
      <p:sp>
        <p:nvSpPr>
          <p:cNvPr id="3" name="Объект 2"/>
          <p:cNvSpPr>
            <a:spLocks noGrp="1"/>
          </p:cNvSpPr>
          <p:nvPr>
            <p:ph sz="half" idx="1"/>
          </p:nvPr>
        </p:nvSpPr>
        <p:spPr bwMode="auto">
          <a:xfrm>
            <a:off x="838200" y="1825625"/>
            <a:ext cx="5181600" cy="4351338"/>
          </a:xfrm>
        </p:spPr>
        <p:txBody>
          <a:body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4" name="Объект 3"/>
          <p:cNvSpPr>
            <a:spLocks noGrp="1"/>
          </p:cNvSpPr>
          <p:nvPr>
            <p:ph sz="half" idx="2"/>
          </p:nvPr>
        </p:nvSpPr>
        <p:spPr bwMode="auto">
          <a:xfrm>
            <a:off x="6172200" y="1825625"/>
            <a:ext cx="5181600" cy="4351338"/>
          </a:xfrm>
        </p:spPr>
        <p:txBody>
          <a:body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5" name="Дата 4"/>
          <p:cNvSpPr>
            <a:spLocks noGrp="1"/>
          </p:cNvSpPr>
          <p:nvPr>
            <p:ph type="dt" sz="half" idx="10"/>
          </p:nvPr>
        </p:nvSpPr>
        <p:spPr bwMode="auto"/>
        <p:txBody>
          <a:bodyPr/>
          <a:lstStyle/>
          <a:p>
            <a:pPr>
              <a:defRPr/>
            </a:pPr>
            <a:fld id="{C2716931-00F9-40EC-B8E0-1A0EEF38DED5}" type="datetimeFigureOut">
              <a:rPr lang="en-US"/>
              <a:t/>
            </a:fld>
            <a:endParaRPr lang="en-US"/>
          </a:p>
        </p:txBody>
      </p:sp>
      <p:sp>
        <p:nvSpPr>
          <p:cNvPr id="6" name="Нижний колонтитул 5"/>
          <p:cNvSpPr>
            <a:spLocks noGrp="1"/>
          </p:cNvSpPr>
          <p:nvPr>
            <p:ph type="ftr" sz="quarter" idx="11"/>
          </p:nvPr>
        </p:nvSpPr>
        <p:spPr bwMode="auto"/>
        <p:txBody>
          <a:bodyPr/>
          <a:lstStyle/>
          <a:p>
            <a:pPr>
              <a:defRPr/>
            </a:pPr>
            <a:endParaRPr lang="en-US"/>
          </a:p>
        </p:txBody>
      </p:sp>
      <p:sp>
        <p:nvSpPr>
          <p:cNvPr id="7" name="Номер слайда 6"/>
          <p:cNvSpPr>
            <a:spLocks noGrp="1"/>
          </p:cNvSpPr>
          <p:nvPr>
            <p:ph type="sldNum" sz="quarter" idx="12"/>
          </p:nvPr>
        </p:nvSpPr>
        <p:spPr bwMode="auto"/>
        <p:txBody>
          <a:bodyPr/>
          <a:lstStyle/>
          <a:p>
            <a:pPr>
              <a:defRPr/>
            </a:pPr>
            <a:fld id="{6FD91920-3F20-4AE8-B99E-F736E514F77D}" type="slidenum">
              <a:rPr lang="en-US"/>
              <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twoTxTwoObj" userDrawn="1">
  <p:cSld name="Сравнение">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a:xfrm>
            <a:off x="839788" y="365125"/>
            <a:ext cx="10515600" cy="1325563"/>
          </a:xfrm>
        </p:spPr>
        <p:txBody>
          <a:bodyPr/>
          <a:lstStyle/>
          <a:p>
            <a:pPr>
              <a:defRPr/>
            </a:pPr>
            <a:r>
              <a:rPr lang="ru-RU"/>
              <a:t>Образец заголовка</a:t>
            </a:r>
            <a:endParaRPr lang="en-US"/>
          </a:p>
        </p:txBody>
      </p:sp>
      <p:sp>
        <p:nvSpPr>
          <p:cNvPr id="3" name="Текст 2"/>
          <p:cNvSpPr>
            <a:spLocks noGrp="1"/>
          </p:cNvSpPr>
          <p:nvPr>
            <p:ph type="body" idx="1"/>
          </p:nvPr>
        </p:nvSpPr>
        <p:spPr bwMode="auto">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ru-RU"/>
              <a:t>Образец текста</a:t>
            </a:r>
            <a:endParaRPr/>
          </a:p>
        </p:txBody>
      </p:sp>
      <p:sp>
        <p:nvSpPr>
          <p:cNvPr id="4" name="Объект 3"/>
          <p:cNvSpPr>
            <a:spLocks noGrp="1"/>
          </p:cNvSpPr>
          <p:nvPr>
            <p:ph sz="half" idx="2"/>
          </p:nvPr>
        </p:nvSpPr>
        <p:spPr bwMode="auto">
          <a:xfrm>
            <a:off x="839788" y="2505074"/>
            <a:ext cx="5157787" cy="3684588"/>
          </a:xfrm>
        </p:spPr>
        <p:txBody>
          <a:body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5" name="Текст 4"/>
          <p:cNvSpPr>
            <a:spLocks noGrp="1"/>
          </p:cNvSpPr>
          <p:nvPr>
            <p:ph type="body" sz="quarter" idx="3"/>
          </p:nvPr>
        </p:nvSpPr>
        <p:spPr bwMode="auto">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ru-RU"/>
              <a:t>Образец текста</a:t>
            </a:r>
            <a:endParaRPr/>
          </a:p>
        </p:txBody>
      </p:sp>
      <p:sp>
        <p:nvSpPr>
          <p:cNvPr id="6" name="Объект 5"/>
          <p:cNvSpPr>
            <a:spLocks noGrp="1"/>
          </p:cNvSpPr>
          <p:nvPr>
            <p:ph sz="quarter" idx="4"/>
          </p:nvPr>
        </p:nvSpPr>
        <p:spPr bwMode="auto">
          <a:xfrm>
            <a:off x="6172200" y="2505074"/>
            <a:ext cx="5183188" cy="3684588"/>
          </a:xfrm>
        </p:spPr>
        <p:txBody>
          <a:body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7" name="Дата 6"/>
          <p:cNvSpPr>
            <a:spLocks noGrp="1"/>
          </p:cNvSpPr>
          <p:nvPr>
            <p:ph type="dt" sz="half" idx="10"/>
          </p:nvPr>
        </p:nvSpPr>
        <p:spPr bwMode="auto"/>
        <p:txBody>
          <a:bodyPr/>
          <a:lstStyle/>
          <a:p>
            <a:pPr>
              <a:defRPr/>
            </a:pPr>
            <a:fld id="{C2716931-00F9-40EC-B8E0-1A0EEF38DED5}" type="datetimeFigureOut">
              <a:rPr lang="en-US"/>
              <a:t/>
            </a:fld>
            <a:endParaRPr lang="en-US"/>
          </a:p>
        </p:txBody>
      </p:sp>
      <p:sp>
        <p:nvSpPr>
          <p:cNvPr id="8" name="Нижний колонтитул 7"/>
          <p:cNvSpPr>
            <a:spLocks noGrp="1"/>
          </p:cNvSpPr>
          <p:nvPr>
            <p:ph type="ftr" sz="quarter" idx="11"/>
          </p:nvPr>
        </p:nvSpPr>
        <p:spPr bwMode="auto"/>
        <p:txBody>
          <a:bodyPr/>
          <a:lstStyle/>
          <a:p>
            <a:pPr>
              <a:defRPr/>
            </a:pPr>
            <a:endParaRPr lang="en-US"/>
          </a:p>
        </p:txBody>
      </p:sp>
      <p:sp>
        <p:nvSpPr>
          <p:cNvPr id="9" name="Номер слайда 8"/>
          <p:cNvSpPr>
            <a:spLocks noGrp="1"/>
          </p:cNvSpPr>
          <p:nvPr>
            <p:ph type="sldNum" sz="quarter" idx="12"/>
          </p:nvPr>
        </p:nvSpPr>
        <p:spPr bwMode="auto"/>
        <p:txBody>
          <a:bodyPr/>
          <a:lstStyle/>
          <a:p>
            <a:pPr>
              <a:defRPr/>
            </a:pPr>
            <a:fld id="{6FD91920-3F20-4AE8-B99E-F736E514F77D}" type="slidenum">
              <a:rPr lang="en-US"/>
              <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titleOnly" userDrawn="1">
  <p:cSld name="Только заголовок">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ru-RU"/>
              <a:t>Образец заголовка</a:t>
            </a:r>
            <a:endParaRPr lang="en-US"/>
          </a:p>
        </p:txBody>
      </p:sp>
      <p:sp>
        <p:nvSpPr>
          <p:cNvPr id="3" name="Дата 2"/>
          <p:cNvSpPr>
            <a:spLocks noGrp="1"/>
          </p:cNvSpPr>
          <p:nvPr>
            <p:ph type="dt" sz="half" idx="10"/>
          </p:nvPr>
        </p:nvSpPr>
        <p:spPr bwMode="auto"/>
        <p:txBody>
          <a:bodyPr/>
          <a:lstStyle/>
          <a:p>
            <a:pPr>
              <a:defRPr/>
            </a:pPr>
            <a:fld id="{C2716931-00F9-40EC-B8E0-1A0EEF38DED5}" type="datetimeFigureOut">
              <a:rPr lang="en-US"/>
              <a:t/>
            </a:fld>
            <a:endParaRPr lang="en-US"/>
          </a:p>
        </p:txBody>
      </p:sp>
      <p:sp>
        <p:nvSpPr>
          <p:cNvPr id="4" name="Нижний колонтитул 3"/>
          <p:cNvSpPr>
            <a:spLocks noGrp="1"/>
          </p:cNvSpPr>
          <p:nvPr>
            <p:ph type="ftr" sz="quarter" idx="11"/>
          </p:nvPr>
        </p:nvSpPr>
        <p:spPr bwMode="auto"/>
        <p:txBody>
          <a:bodyPr/>
          <a:lstStyle/>
          <a:p>
            <a:pPr>
              <a:defRPr/>
            </a:pPr>
            <a:endParaRPr lang="en-US"/>
          </a:p>
        </p:txBody>
      </p:sp>
      <p:sp>
        <p:nvSpPr>
          <p:cNvPr id="5" name="Номер слайда 4"/>
          <p:cNvSpPr>
            <a:spLocks noGrp="1"/>
          </p:cNvSpPr>
          <p:nvPr>
            <p:ph type="sldNum" sz="quarter" idx="12"/>
          </p:nvPr>
        </p:nvSpPr>
        <p:spPr bwMode="auto"/>
        <p:txBody>
          <a:bodyPr/>
          <a:lstStyle/>
          <a:p>
            <a:pPr>
              <a:defRPr/>
            </a:pPr>
            <a:fld id="{6FD91920-3F20-4AE8-B99E-F736E514F77D}" type="slidenum">
              <a:rPr lang="en-US"/>
              <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blank" userDrawn="1">
  <p:cSld name="Пустой слайд">
    <p:spTree>
      <p:nvGrpSpPr>
        <p:cNvPr id="1" name=""/>
        <p:cNvGrpSpPr/>
        <p:nvPr/>
      </p:nvGrpSpPr>
      <p:grpSpPr bwMode="auto">
        <a:xfrm>
          <a:off x="0" y="0"/>
          <a:ext cx="0" cy="0"/>
          <a:chOff x="0" y="0"/>
          <a:chExt cx="0" cy="0"/>
        </a:xfrm>
      </p:grpSpPr>
      <p:sp>
        <p:nvSpPr>
          <p:cNvPr id="2" name="Дата 1"/>
          <p:cNvSpPr>
            <a:spLocks noGrp="1"/>
          </p:cNvSpPr>
          <p:nvPr>
            <p:ph type="dt" sz="half" idx="10"/>
          </p:nvPr>
        </p:nvSpPr>
        <p:spPr bwMode="auto"/>
        <p:txBody>
          <a:bodyPr/>
          <a:lstStyle/>
          <a:p>
            <a:pPr>
              <a:defRPr/>
            </a:pPr>
            <a:fld id="{C2716931-00F9-40EC-B8E0-1A0EEF38DED5}" type="datetimeFigureOut">
              <a:rPr lang="en-US"/>
              <a:t/>
            </a:fld>
            <a:endParaRPr lang="en-US"/>
          </a:p>
        </p:txBody>
      </p:sp>
      <p:sp>
        <p:nvSpPr>
          <p:cNvPr id="3" name="Нижний колонтитул 2"/>
          <p:cNvSpPr>
            <a:spLocks noGrp="1"/>
          </p:cNvSpPr>
          <p:nvPr>
            <p:ph type="ftr" sz="quarter" idx="11"/>
          </p:nvPr>
        </p:nvSpPr>
        <p:spPr bwMode="auto"/>
        <p:txBody>
          <a:bodyPr/>
          <a:lstStyle/>
          <a:p>
            <a:pPr>
              <a:defRPr/>
            </a:pPr>
            <a:endParaRPr lang="en-US"/>
          </a:p>
        </p:txBody>
      </p:sp>
      <p:sp>
        <p:nvSpPr>
          <p:cNvPr id="4" name="Номер слайда 3"/>
          <p:cNvSpPr>
            <a:spLocks noGrp="1"/>
          </p:cNvSpPr>
          <p:nvPr>
            <p:ph type="sldNum" sz="quarter" idx="12"/>
          </p:nvPr>
        </p:nvSpPr>
        <p:spPr bwMode="auto"/>
        <p:txBody>
          <a:bodyPr/>
          <a:lstStyle/>
          <a:p>
            <a:pPr>
              <a:defRPr/>
            </a:pPr>
            <a:fld id="{6FD91920-3F20-4AE8-B99E-F736E514F77D}" type="slidenum">
              <a:rPr lang="en-US"/>
              <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objTx" userDrawn="1">
  <p:cSld name="Объект с подписью">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a:xfrm>
            <a:off x="839788" y="457200"/>
            <a:ext cx="3932237" cy="1600200"/>
          </a:xfrm>
        </p:spPr>
        <p:txBody>
          <a:bodyPr anchor="b"/>
          <a:lstStyle>
            <a:lvl1pPr>
              <a:defRPr sz="3200"/>
            </a:lvl1pPr>
          </a:lstStyle>
          <a:p>
            <a:pPr>
              <a:defRPr/>
            </a:pPr>
            <a:r>
              <a:rPr lang="ru-RU"/>
              <a:t>Образец заголовка</a:t>
            </a:r>
            <a:endParaRPr lang="en-US"/>
          </a:p>
        </p:txBody>
      </p:sp>
      <p:sp>
        <p:nvSpPr>
          <p:cNvPr id="3" name="Объект 2"/>
          <p:cNvSpPr>
            <a:spLocks noGrp="1"/>
          </p:cNvSpPr>
          <p:nvPr>
            <p:ph idx="1"/>
          </p:nvPr>
        </p:nvSpPr>
        <p:spPr bwMode="auto">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4" name="Текст 3"/>
          <p:cNvSpPr>
            <a:spLocks noGrp="1"/>
          </p:cNvSpPr>
          <p:nvPr>
            <p:ph type="body" sz="half" idx="2"/>
          </p:nvPr>
        </p:nvSpPr>
        <p:spPr bwMode="auto">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ru-RU"/>
              <a:t>Образец текста</a:t>
            </a:r>
            <a:endParaRPr/>
          </a:p>
        </p:txBody>
      </p:sp>
      <p:sp>
        <p:nvSpPr>
          <p:cNvPr id="5" name="Дата 4"/>
          <p:cNvSpPr>
            <a:spLocks noGrp="1"/>
          </p:cNvSpPr>
          <p:nvPr>
            <p:ph type="dt" sz="half" idx="10"/>
          </p:nvPr>
        </p:nvSpPr>
        <p:spPr bwMode="auto"/>
        <p:txBody>
          <a:bodyPr/>
          <a:lstStyle/>
          <a:p>
            <a:pPr>
              <a:defRPr/>
            </a:pPr>
            <a:fld id="{C2716931-00F9-40EC-B8E0-1A0EEF38DED5}" type="datetimeFigureOut">
              <a:rPr lang="en-US"/>
              <a:t/>
            </a:fld>
            <a:endParaRPr lang="en-US"/>
          </a:p>
        </p:txBody>
      </p:sp>
      <p:sp>
        <p:nvSpPr>
          <p:cNvPr id="6" name="Нижний колонтитул 5"/>
          <p:cNvSpPr>
            <a:spLocks noGrp="1"/>
          </p:cNvSpPr>
          <p:nvPr>
            <p:ph type="ftr" sz="quarter" idx="11"/>
          </p:nvPr>
        </p:nvSpPr>
        <p:spPr bwMode="auto"/>
        <p:txBody>
          <a:bodyPr/>
          <a:lstStyle/>
          <a:p>
            <a:pPr>
              <a:defRPr/>
            </a:pPr>
            <a:endParaRPr lang="en-US"/>
          </a:p>
        </p:txBody>
      </p:sp>
      <p:sp>
        <p:nvSpPr>
          <p:cNvPr id="7" name="Номер слайда 6"/>
          <p:cNvSpPr>
            <a:spLocks noGrp="1"/>
          </p:cNvSpPr>
          <p:nvPr>
            <p:ph type="sldNum" sz="quarter" idx="12"/>
          </p:nvPr>
        </p:nvSpPr>
        <p:spPr bwMode="auto"/>
        <p:txBody>
          <a:bodyPr/>
          <a:lstStyle/>
          <a:p>
            <a:pPr>
              <a:defRPr/>
            </a:pPr>
            <a:fld id="{6FD91920-3F20-4AE8-B99E-F736E514F77D}" type="slidenum">
              <a:rPr lang="en-US"/>
              <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picTx" userDrawn="1">
  <p:cSld name="Рисунок с подписью">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a:xfrm>
            <a:off x="839788" y="457200"/>
            <a:ext cx="3932237" cy="1600200"/>
          </a:xfrm>
        </p:spPr>
        <p:txBody>
          <a:bodyPr anchor="b"/>
          <a:lstStyle>
            <a:lvl1pPr>
              <a:defRPr sz="3200"/>
            </a:lvl1pPr>
          </a:lstStyle>
          <a:p>
            <a:pPr>
              <a:defRPr/>
            </a:pPr>
            <a:r>
              <a:rPr lang="ru-RU"/>
              <a:t>Образец заголовка</a:t>
            </a:r>
            <a:endParaRPr lang="en-US"/>
          </a:p>
        </p:txBody>
      </p:sp>
      <p:sp>
        <p:nvSpPr>
          <p:cNvPr id="3" name="Рисунок 2"/>
          <p:cNvSpPr>
            <a:spLocks noGrp="1"/>
          </p:cNvSpPr>
          <p:nvPr>
            <p:ph type="pic" idx="1"/>
          </p:nvPr>
        </p:nvSpPr>
        <p:spPr bwMode="auto">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endParaRPr lang="en-US"/>
          </a:p>
        </p:txBody>
      </p:sp>
      <p:sp>
        <p:nvSpPr>
          <p:cNvPr id="4" name="Текст 3"/>
          <p:cNvSpPr>
            <a:spLocks noGrp="1"/>
          </p:cNvSpPr>
          <p:nvPr>
            <p:ph type="body" sz="half" idx="2"/>
          </p:nvPr>
        </p:nvSpPr>
        <p:spPr bwMode="auto">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ru-RU"/>
              <a:t>Образец текста</a:t>
            </a:r>
            <a:endParaRPr/>
          </a:p>
        </p:txBody>
      </p:sp>
      <p:sp>
        <p:nvSpPr>
          <p:cNvPr id="5" name="Дата 4"/>
          <p:cNvSpPr>
            <a:spLocks noGrp="1"/>
          </p:cNvSpPr>
          <p:nvPr>
            <p:ph type="dt" sz="half" idx="10"/>
          </p:nvPr>
        </p:nvSpPr>
        <p:spPr bwMode="auto"/>
        <p:txBody>
          <a:bodyPr/>
          <a:lstStyle/>
          <a:p>
            <a:pPr>
              <a:defRPr/>
            </a:pPr>
            <a:fld id="{C2716931-00F9-40EC-B8E0-1A0EEF38DED5}" type="datetimeFigureOut">
              <a:rPr lang="en-US"/>
              <a:t/>
            </a:fld>
            <a:endParaRPr lang="en-US"/>
          </a:p>
        </p:txBody>
      </p:sp>
      <p:sp>
        <p:nvSpPr>
          <p:cNvPr id="6" name="Нижний колонтитул 5"/>
          <p:cNvSpPr>
            <a:spLocks noGrp="1"/>
          </p:cNvSpPr>
          <p:nvPr>
            <p:ph type="ftr" sz="quarter" idx="11"/>
          </p:nvPr>
        </p:nvSpPr>
        <p:spPr bwMode="auto"/>
        <p:txBody>
          <a:bodyPr/>
          <a:lstStyle/>
          <a:p>
            <a:pPr>
              <a:defRPr/>
            </a:pPr>
            <a:endParaRPr lang="en-US"/>
          </a:p>
        </p:txBody>
      </p:sp>
      <p:sp>
        <p:nvSpPr>
          <p:cNvPr id="7" name="Номер слайда 6"/>
          <p:cNvSpPr>
            <a:spLocks noGrp="1"/>
          </p:cNvSpPr>
          <p:nvPr>
            <p:ph type="sldNum" sz="quarter" idx="12"/>
          </p:nvPr>
        </p:nvSpPr>
        <p:spPr bwMode="auto"/>
        <p:txBody>
          <a:bodyPr/>
          <a:lstStyle/>
          <a:p>
            <a:pPr>
              <a:defRPr/>
            </a:pPr>
            <a:fld id="{6FD91920-3F20-4AE8-B99E-F736E514F77D}" type="slidenum">
              <a:rPr lang="en-US"/>
              <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vertTx" userDrawn="1">
  <p:cSld name="Заголовок и вертикальный текст">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ru-RU"/>
              <a:t>Образец заголовка</a:t>
            </a:r>
            <a:endParaRPr lang="en-US"/>
          </a:p>
        </p:txBody>
      </p:sp>
      <p:sp>
        <p:nvSpPr>
          <p:cNvPr id="3" name="Вертикальный текст 2"/>
          <p:cNvSpPr>
            <a:spLocks noGrp="1"/>
          </p:cNvSpPr>
          <p:nvPr>
            <p:ph type="body" orient="vert" idx="1"/>
          </p:nvPr>
        </p:nvSpPr>
        <p:spPr bwMode="auto"/>
        <p:txBody>
          <a:bodyPr vert="eaVert"/>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4" name="Дата 3"/>
          <p:cNvSpPr>
            <a:spLocks noGrp="1"/>
          </p:cNvSpPr>
          <p:nvPr>
            <p:ph type="dt" sz="half" idx="10"/>
          </p:nvPr>
        </p:nvSpPr>
        <p:spPr bwMode="auto"/>
        <p:txBody>
          <a:bodyPr/>
          <a:lstStyle/>
          <a:p>
            <a:pPr>
              <a:defRPr/>
            </a:pPr>
            <a:fld id="{C2716931-00F9-40EC-B8E0-1A0EEF38DED5}" type="datetimeFigureOut">
              <a:rPr lang="en-US"/>
              <a:t/>
            </a:fld>
            <a:endParaRPr lang="en-US"/>
          </a:p>
        </p:txBody>
      </p:sp>
      <p:sp>
        <p:nvSpPr>
          <p:cNvPr id="5" name="Нижний колонтитул 4"/>
          <p:cNvSpPr>
            <a:spLocks noGrp="1"/>
          </p:cNvSpPr>
          <p:nvPr>
            <p:ph type="ftr" sz="quarter" idx="11"/>
          </p:nvPr>
        </p:nvSpPr>
        <p:spPr bwMode="auto"/>
        <p:txBody>
          <a:bodyPr/>
          <a:lstStyle/>
          <a:p>
            <a:pPr>
              <a:defRPr/>
            </a:pPr>
            <a:endParaRPr lang="en-US"/>
          </a:p>
        </p:txBody>
      </p:sp>
      <p:sp>
        <p:nvSpPr>
          <p:cNvPr id="6" name="Номер слайда 5"/>
          <p:cNvSpPr>
            <a:spLocks noGrp="1"/>
          </p:cNvSpPr>
          <p:nvPr>
            <p:ph type="sldNum" sz="quarter" idx="12"/>
          </p:nvPr>
        </p:nvSpPr>
        <p:spPr bwMode="auto"/>
        <p:txBody>
          <a:bodyPr/>
          <a:lstStyle/>
          <a:p>
            <a:pPr>
              <a:defRPr/>
            </a:pPr>
            <a:fld id="{6FD91920-3F20-4AE8-B99E-F736E514F77D}" type="slidenum">
              <a:rPr lang="en-US"/>
              <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vertTitleAndTx" userDrawn="1">
  <p:cSld name="Вертикальный заголовок и текст">
    <p:spTree>
      <p:nvGrpSpPr>
        <p:cNvPr id="1" name=""/>
        <p:cNvGrpSpPr/>
        <p:nvPr/>
      </p:nvGrpSpPr>
      <p:grpSpPr bwMode="auto">
        <a:xfrm>
          <a:off x="0" y="0"/>
          <a:ext cx="0" cy="0"/>
          <a:chOff x="0" y="0"/>
          <a:chExt cx="0" cy="0"/>
        </a:xfrm>
      </p:grpSpPr>
      <p:sp>
        <p:nvSpPr>
          <p:cNvPr id="2" name="Вертикальный заголовок 1"/>
          <p:cNvSpPr>
            <a:spLocks noGrp="1"/>
          </p:cNvSpPr>
          <p:nvPr>
            <p:ph type="title" orient="vert"/>
          </p:nvPr>
        </p:nvSpPr>
        <p:spPr bwMode="auto">
          <a:xfrm>
            <a:off x="8724900" y="365125"/>
            <a:ext cx="2628900" cy="5811838"/>
          </a:xfrm>
        </p:spPr>
        <p:txBody>
          <a:bodyPr vert="eaVert"/>
          <a:lstStyle/>
          <a:p>
            <a:pPr>
              <a:defRPr/>
            </a:pPr>
            <a:r>
              <a:rPr lang="ru-RU"/>
              <a:t>Образец заголовка</a:t>
            </a:r>
            <a:endParaRPr lang="en-US"/>
          </a:p>
        </p:txBody>
      </p:sp>
      <p:sp>
        <p:nvSpPr>
          <p:cNvPr id="3" name="Вертикальный текст 2"/>
          <p:cNvSpPr>
            <a:spLocks noGrp="1"/>
          </p:cNvSpPr>
          <p:nvPr>
            <p:ph type="body" orient="vert" idx="1"/>
          </p:nvPr>
        </p:nvSpPr>
        <p:spPr bwMode="auto">
          <a:xfrm>
            <a:off x="838200" y="365125"/>
            <a:ext cx="7734300" cy="5811838"/>
          </a:xfrm>
        </p:spPr>
        <p:txBody>
          <a:bodyPr vert="eaVert"/>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4" name="Дата 3"/>
          <p:cNvSpPr>
            <a:spLocks noGrp="1"/>
          </p:cNvSpPr>
          <p:nvPr>
            <p:ph type="dt" sz="half" idx="10"/>
          </p:nvPr>
        </p:nvSpPr>
        <p:spPr bwMode="auto"/>
        <p:txBody>
          <a:bodyPr/>
          <a:lstStyle/>
          <a:p>
            <a:pPr>
              <a:defRPr/>
            </a:pPr>
            <a:fld id="{C2716931-00F9-40EC-B8E0-1A0EEF38DED5}" type="datetimeFigureOut">
              <a:rPr lang="en-US"/>
              <a:t/>
            </a:fld>
            <a:endParaRPr lang="en-US"/>
          </a:p>
        </p:txBody>
      </p:sp>
      <p:sp>
        <p:nvSpPr>
          <p:cNvPr id="5" name="Нижний колонтитул 4"/>
          <p:cNvSpPr>
            <a:spLocks noGrp="1"/>
          </p:cNvSpPr>
          <p:nvPr>
            <p:ph type="ftr" sz="quarter" idx="11"/>
          </p:nvPr>
        </p:nvSpPr>
        <p:spPr bwMode="auto"/>
        <p:txBody>
          <a:bodyPr/>
          <a:lstStyle/>
          <a:p>
            <a:pPr>
              <a:defRPr/>
            </a:pPr>
            <a:endParaRPr lang="en-US"/>
          </a:p>
        </p:txBody>
      </p:sp>
      <p:sp>
        <p:nvSpPr>
          <p:cNvPr id="6" name="Номер слайда 5"/>
          <p:cNvSpPr>
            <a:spLocks noGrp="1"/>
          </p:cNvSpPr>
          <p:nvPr>
            <p:ph type="sldNum" sz="quarter" idx="12"/>
          </p:nvPr>
        </p:nvSpPr>
        <p:spPr bwMode="auto"/>
        <p:txBody>
          <a:bodyPr/>
          <a:lstStyle/>
          <a:p>
            <a:pPr>
              <a:defRPr/>
            </a:pPr>
            <a:fld id="{6FD91920-3F20-4AE8-B99E-F736E514F77D}" type="slidenum">
              <a:rPr lang="en-US"/>
              <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0">
  <p:cSld name="">
    <p:bg>
      <p:bgRef idx="1001">
        <a:schemeClr val="bg1"/>
      </p:bgRef>
    </p:bg>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a:xfrm>
            <a:off x="838200" y="365125"/>
            <a:ext cx="10515600" cy="1325563"/>
          </a:xfrm>
          <a:prstGeom prst="rect">
            <a:avLst/>
          </a:prstGeom>
        </p:spPr>
        <p:txBody>
          <a:bodyPr vert="horz" lIns="91440" tIns="45720" rIns="91440" bIns="45720" rtlCol="0" anchor="ctr">
            <a:normAutofit/>
          </a:bodyPr>
          <a:lstStyle/>
          <a:p>
            <a:pPr>
              <a:defRPr/>
            </a:pPr>
            <a:r>
              <a:rPr lang="ru-RU"/>
              <a:t>Образец заголовка</a:t>
            </a:r>
            <a:endParaRPr lang="en-US"/>
          </a:p>
        </p:txBody>
      </p:sp>
      <p:sp>
        <p:nvSpPr>
          <p:cNvPr id="3" name="Текст 2"/>
          <p:cNvSpPr>
            <a:spLocks noGrp="1"/>
          </p:cNvSpPr>
          <p:nvPr>
            <p:ph type="body" idx="1"/>
          </p:nvPr>
        </p:nvSpPr>
        <p:spPr bwMode="auto">
          <a:xfrm>
            <a:off x="838200" y="1825625"/>
            <a:ext cx="10515600" cy="4351338"/>
          </a:xfrm>
          <a:prstGeom prst="rect">
            <a:avLst/>
          </a:prstGeom>
        </p:spPr>
        <p:txBody>
          <a:bodyPr vert="horz" lIns="91440" tIns="45720" rIns="91440" bIns="45720" rtlCol="0">
            <a:normAutofit/>
          </a:body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4" name="Дата 3"/>
          <p:cNvSpPr>
            <a:spLocks noGrp="1"/>
          </p:cNvSpPr>
          <p:nvPr>
            <p:ph type="dt" sz="half" idx="2"/>
          </p:nvPr>
        </p:nvSpPr>
        <p:spPr bwMode="auto">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C2716931-00F9-40EC-B8E0-1A0EEF38DED5}" type="datetimeFigureOut">
              <a:rPr lang="en-US"/>
              <a:t/>
            </a:fld>
            <a:endParaRPr lang="en-US"/>
          </a:p>
        </p:txBody>
      </p:sp>
      <p:sp>
        <p:nvSpPr>
          <p:cNvPr id="5" name="Нижний колонтитул 4"/>
          <p:cNvSpPr>
            <a:spLocks noGrp="1"/>
          </p:cNvSpPr>
          <p:nvPr>
            <p:ph type="ftr" sz="quarter" idx="3"/>
          </p:nvPr>
        </p:nvSpPr>
        <p:spPr bwMode="auto">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Номер слайда 5"/>
          <p:cNvSpPr>
            <a:spLocks noGrp="1"/>
          </p:cNvSpPr>
          <p:nvPr>
            <p:ph type="sldNum" sz="quarter" idx="4"/>
          </p:nvPr>
        </p:nvSpPr>
        <p:spPr bwMode="auto">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6FD91920-3F20-4AE8-B99E-F736E514F77D}" type="slidenum">
              <a:rPr lang="en-US"/>
              <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a:lnSpc>
          <a:spcPct val="90000"/>
        </a:lnSpc>
        <a:spcBef>
          <a:spcPts val="0"/>
        </a:spcBef>
        <a:buNone/>
        <a:defRPr sz="4400">
          <a:solidFill>
            <a:schemeClr val="tx1"/>
          </a:solidFill>
          <a:latin typeface="+mj-lt"/>
          <a:ea typeface="+mj-ea"/>
          <a:cs typeface="+mj-cs"/>
        </a:defRPr>
      </a:lvl1pPr>
    </p:titleStyle>
    <p:bodyStyle>
      <a:lvl1pPr marL="228600" indent="-228600" algn="l" defTabSz="914400">
        <a:lnSpc>
          <a:spcPct val="90000"/>
        </a:lnSpc>
        <a:spcBef>
          <a:spcPts val="1000"/>
        </a:spcBef>
        <a:buFont typeface="Arial"/>
        <a:buChar char="•"/>
        <a:defRPr sz="2800">
          <a:solidFill>
            <a:schemeClr val="tx1"/>
          </a:solidFill>
          <a:latin typeface="+mn-lt"/>
          <a:ea typeface="+mn-ea"/>
          <a:cs typeface="+mn-cs"/>
        </a:defRPr>
      </a:lvl1pPr>
      <a:lvl2pPr marL="685800" indent="-228600" algn="l" defTabSz="914400">
        <a:lnSpc>
          <a:spcPct val="90000"/>
        </a:lnSpc>
        <a:spcBef>
          <a:spcPts val="500"/>
        </a:spcBef>
        <a:buFont typeface="Arial"/>
        <a:buChar char="•"/>
        <a:defRPr sz="2400">
          <a:solidFill>
            <a:schemeClr val="tx1"/>
          </a:solidFill>
          <a:latin typeface="+mn-lt"/>
          <a:ea typeface="+mn-ea"/>
          <a:cs typeface="+mn-cs"/>
        </a:defRPr>
      </a:lvl2pPr>
      <a:lvl3pPr marL="1143000" indent="-228600" algn="l" defTabSz="914400">
        <a:lnSpc>
          <a:spcPct val="90000"/>
        </a:lnSpc>
        <a:spcBef>
          <a:spcPts val="500"/>
        </a:spcBef>
        <a:buFont typeface="Arial"/>
        <a:buChar char="•"/>
        <a:defRPr sz="2000">
          <a:solidFill>
            <a:schemeClr val="tx1"/>
          </a:solidFill>
          <a:latin typeface="+mn-lt"/>
          <a:ea typeface="+mn-ea"/>
          <a:cs typeface="+mn-cs"/>
        </a:defRPr>
      </a:lvl3pPr>
      <a:lvl4pPr marL="1600200" indent="-228600" algn="l" defTabSz="914400">
        <a:lnSpc>
          <a:spcPct val="90000"/>
        </a:lnSpc>
        <a:spcBef>
          <a:spcPts val="500"/>
        </a:spcBef>
        <a:buFont typeface="Arial"/>
        <a:buChar char="•"/>
        <a:defRPr sz="1800">
          <a:solidFill>
            <a:schemeClr val="tx1"/>
          </a:solidFill>
          <a:latin typeface="+mn-lt"/>
          <a:ea typeface="+mn-ea"/>
          <a:cs typeface="+mn-cs"/>
        </a:defRPr>
      </a:lvl4pPr>
      <a:lvl5pPr marL="2057400" indent="-228600" algn="l" defTabSz="914400">
        <a:lnSpc>
          <a:spcPct val="90000"/>
        </a:lnSpc>
        <a:spcBef>
          <a:spcPts val="500"/>
        </a:spcBef>
        <a:buFont typeface="Arial"/>
        <a:buChar char="•"/>
        <a:defRPr sz="180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en-US"/>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jpg"/><Relationship Id="rId5" Type="http://schemas.openxmlformats.org/officeDocument/2006/relationships/image" Target="../media/image4.pn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5.jp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6.jpg"/><Relationship Id="rId4" Type="http://schemas.openxmlformats.org/officeDocument/2006/relationships/image" Target="../media/image7.jpg"/><Relationship Id="rId5" Type="http://schemas.openxmlformats.org/officeDocument/2006/relationships/image" Target="../media/image8.jpg"/><Relationship Id="rId6" Type="http://schemas.openxmlformats.org/officeDocument/2006/relationships/image" Target="../media/image9.jp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image" Target="../media/image12.jpg"/><Relationship Id="rId6" Type="http://schemas.openxmlformats.org/officeDocument/2006/relationships/image" Target="../media/image13.pn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14.pn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15.jpg"/><Relationship Id="rId4" Type="http://schemas.openxmlformats.org/officeDocument/2006/relationships/image" Target="../media/image16.jpg"/><Relationship Id="rId5" Type="http://schemas.openxmlformats.org/officeDocument/2006/relationships/image" Target="../media/image17.pn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18.jpg"/><Relationship Id="rId4" Type="http://schemas.openxmlformats.org/officeDocument/2006/relationships/image" Target="../media/image19.jpg"/></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20.jpg"/><Relationship Id="rId4" Type="http://schemas.openxmlformats.org/officeDocument/2006/relationships/image" Target="../media/image21.png"/></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2.png"/><Relationship Id="rId4" Type="http://schemas.openxmlformats.org/officeDocument/2006/relationships/image" Target="../media/image9.jpg"/><Relationship Id="rId5" Type="http://schemas.openxmlformats.org/officeDocument/2006/relationships/image" Target="../media/image23.png"/></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24.jpg"/><Relationship Id="rId4" Type="http://schemas.openxmlformats.org/officeDocument/2006/relationships/image" Target="../media/image25.png"/></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6.jpg"/><Relationship Id="rId4" Type="http://schemas.openxmlformats.org/officeDocument/2006/relationships/image" Target="../media/image7.jpg"/><Relationship Id="rId5" Type="http://schemas.openxmlformats.org/officeDocument/2006/relationships/image" Target="../media/image27.png"/></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pic>
        <p:nvPicPr>
          <p:cNvPr id="4" name="Рисунок 3"/>
          <p:cNvPicPr>
            <a:picLocks noChangeAspect="1"/>
          </p:cNvPicPr>
          <p:nvPr/>
        </p:nvPicPr>
        <p:blipFill>
          <a:blip r:embed="rId2"/>
          <a:stretch/>
        </p:blipFill>
        <p:spPr bwMode="auto">
          <a:xfrm>
            <a:off x="0" y="0"/>
            <a:ext cx="12192000" cy="6882052"/>
          </a:xfrm>
          <a:prstGeom prst="rect">
            <a:avLst/>
          </a:prstGeom>
        </p:spPr>
      </p:pic>
      <p:sp>
        <p:nvSpPr>
          <p:cNvPr id="2" name="Заголовок 1"/>
          <p:cNvSpPr>
            <a:spLocks noGrp="1"/>
          </p:cNvSpPr>
          <p:nvPr>
            <p:ph type="ctrTitle"/>
          </p:nvPr>
        </p:nvSpPr>
        <p:spPr bwMode="auto">
          <a:xfrm>
            <a:off x="954593" y="331597"/>
            <a:ext cx="10319658" cy="1105317"/>
          </a:xfrm>
        </p:spPr>
        <p:txBody>
          <a:bodyPr>
            <a:normAutofit/>
          </a:bodyPr>
          <a:lstStyle/>
          <a:p>
            <a:pPr>
              <a:defRPr/>
            </a:pPr>
            <a:r>
              <a:rPr lang="ru-RU" sz="1600">
                <a:latin typeface="Times New Roman"/>
                <a:cs typeface="Times New Roman"/>
              </a:rPr>
              <a:t>муниципальное дошкольное образовательное учреждение</a:t>
            </a:r>
            <a:br>
              <a:rPr lang="en-US" sz="1600">
                <a:latin typeface="Times New Roman"/>
                <a:cs typeface="Times New Roman"/>
              </a:rPr>
            </a:br>
            <a:r>
              <a:rPr lang="ru-RU" sz="1600">
                <a:latin typeface="Times New Roman"/>
                <a:cs typeface="Times New Roman"/>
              </a:rPr>
              <a:t>«Детский сад № 305 </a:t>
            </a:r>
            <a:r>
              <a:rPr lang="ru-RU" sz="1600">
                <a:latin typeface="Times New Roman"/>
                <a:cs typeface="Times New Roman"/>
              </a:rPr>
              <a:t>Тракторозаводского</a:t>
            </a:r>
            <a:r>
              <a:rPr lang="ru-RU" sz="1600">
                <a:latin typeface="Times New Roman"/>
                <a:cs typeface="Times New Roman"/>
              </a:rPr>
              <a:t> района Волгограда»</a:t>
            </a:r>
            <a:br>
              <a:rPr lang="en-US" sz="1600">
                <a:latin typeface="Times New Roman"/>
                <a:cs typeface="Times New Roman"/>
              </a:rPr>
            </a:br>
            <a:r>
              <a:rPr lang="ru-RU" sz="1600">
                <a:latin typeface="Times New Roman"/>
                <a:cs typeface="Times New Roman"/>
              </a:rPr>
              <a:t>400093, Россия, Волгоград, ул. им. </a:t>
            </a:r>
            <a:r>
              <a:rPr lang="ru-RU" sz="1600">
                <a:latin typeface="Times New Roman"/>
                <a:cs typeface="Times New Roman"/>
              </a:rPr>
              <a:t>Мясникова</a:t>
            </a:r>
            <a:r>
              <a:rPr lang="ru-RU" sz="1600">
                <a:latin typeface="Times New Roman"/>
                <a:cs typeface="Times New Roman"/>
              </a:rPr>
              <a:t>, 14 а, тел. 7(8442) 79-25-15.</a:t>
            </a:r>
            <a:br>
              <a:rPr lang="en-US" sz="1600">
                <a:latin typeface="Times New Roman"/>
                <a:cs typeface="Times New Roman"/>
              </a:rPr>
            </a:br>
            <a:r>
              <a:rPr lang="en-US" sz="1600">
                <a:latin typeface="Times New Roman"/>
                <a:cs typeface="Times New Roman"/>
              </a:rPr>
              <a:t>e</a:t>
            </a:r>
            <a:r>
              <a:rPr lang="ru-RU" sz="1600">
                <a:latin typeface="Times New Roman"/>
                <a:cs typeface="Times New Roman"/>
              </a:rPr>
              <a:t>-</a:t>
            </a:r>
            <a:r>
              <a:rPr lang="en-US" sz="1600">
                <a:latin typeface="Times New Roman"/>
                <a:cs typeface="Times New Roman"/>
              </a:rPr>
              <a:t>mail</a:t>
            </a:r>
            <a:r>
              <a:rPr lang="ru-RU" sz="1600">
                <a:latin typeface="Times New Roman"/>
                <a:cs typeface="Times New Roman"/>
              </a:rPr>
              <a:t>: </a:t>
            </a:r>
            <a:r>
              <a:rPr lang="en-US" sz="1600">
                <a:latin typeface="Times New Roman"/>
                <a:cs typeface="Times New Roman"/>
              </a:rPr>
              <a:t>dou</a:t>
            </a:r>
            <a:r>
              <a:rPr lang="ru-RU" sz="1600">
                <a:latin typeface="Times New Roman"/>
                <a:cs typeface="Times New Roman"/>
              </a:rPr>
              <a:t>305@</a:t>
            </a:r>
            <a:r>
              <a:rPr lang="en-US" sz="1600">
                <a:latin typeface="Times New Roman"/>
                <a:cs typeface="Times New Roman"/>
              </a:rPr>
              <a:t>volgadmin</a:t>
            </a:r>
            <a:r>
              <a:rPr lang="ru-RU" sz="1600">
                <a:latin typeface="Times New Roman"/>
                <a:cs typeface="Times New Roman"/>
              </a:rPr>
              <a:t>.</a:t>
            </a:r>
            <a:r>
              <a:rPr lang="en-US" sz="1600">
                <a:latin typeface="Times New Roman"/>
                <a:cs typeface="Times New Roman"/>
              </a:rPr>
              <a:t>ru</a:t>
            </a:r>
            <a:endParaRPr lang="en-US" sz="1600"/>
          </a:p>
        </p:txBody>
      </p:sp>
      <p:sp>
        <p:nvSpPr>
          <p:cNvPr id="5" name="Прямоугольник 4"/>
          <p:cNvSpPr/>
          <p:nvPr/>
        </p:nvSpPr>
        <p:spPr bwMode="auto">
          <a:xfrm>
            <a:off x="6683830" y="4027714"/>
            <a:ext cx="4996542" cy="646331"/>
          </a:xfrm>
          <a:prstGeom prst="rect">
            <a:avLst/>
          </a:prstGeom>
        </p:spPr>
        <p:txBody>
          <a:bodyPr wrap="square">
            <a:spAutoFit/>
          </a:bodyPr>
          <a:lstStyle/>
          <a:p>
            <a:pPr>
              <a:lnSpc>
                <a:spcPct val="100000"/>
              </a:lnSpc>
              <a:spcBef>
                <a:spcPts val="0"/>
              </a:spcBef>
              <a:defRPr/>
            </a:pPr>
            <a:r>
              <a:rPr lang="ru-RU">
                <a:latin typeface="Times New Roman"/>
                <a:cs typeface="Times New Roman"/>
              </a:rPr>
              <a:t>Подготовили: </a:t>
            </a:r>
            <a:r>
              <a:rPr lang="ru-RU">
                <a:latin typeface="Times New Roman"/>
                <a:cs typeface="Times New Roman"/>
              </a:rPr>
              <a:t>Гречишникова</a:t>
            </a:r>
            <a:r>
              <a:rPr lang="ru-RU">
                <a:latin typeface="Times New Roman"/>
                <a:cs typeface="Times New Roman"/>
              </a:rPr>
              <a:t> Ю.А.</a:t>
            </a:r>
            <a:endParaRPr/>
          </a:p>
          <a:p>
            <a:pPr>
              <a:lnSpc>
                <a:spcPct val="100000"/>
              </a:lnSpc>
              <a:spcBef>
                <a:spcPts val="0"/>
              </a:spcBef>
              <a:defRPr/>
            </a:pPr>
            <a:r>
              <a:rPr lang="ru-RU">
                <a:latin typeface="Times New Roman"/>
                <a:cs typeface="Times New Roman"/>
              </a:rPr>
              <a:t>                        Тихонова И.А.                                                                                       </a:t>
            </a:r>
            <a:endParaRPr/>
          </a:p>
        </p:txBody>
      </p:sp>
      <p:sp>
        <p:nvSpPr>
          <p:cNvPr id="6" name="Прямоугольник 5"/>
          <p:cNvSpPr/>
          <p:nvPr/>
        </p:nvSpPr>
        <p:spPr bwMode="auto">
          <a:xfrm>
            <a:off x="1417983" y="1800665"/>
            <a:ext cx="8577111" cy="1754326"/>
          </a:xfrm>
          <a:prstGeom prst="rect">
            <a:avLst/>
          </a:prstGeom>
          <a:noFill/>
        </p:spPr>
        <p:txBody>
          <a:bodyPr wrap="square" lIns="91440" tIns="45720" rIns="91440" bIns="45720">
            <a:spAutoFit/>
          </a:bodyPr>
          <a:lstStyle/>
          <a:p>
            <a:pPr algn="ctr">
              <a:lnSpc>
                <a:spcPct val="100000"/>
              </a:lnSpc>
              <a:spcBef>
                <a:spcPts val="0"/>
              </a:spcBef>
              <a:defRPr/>
            </a:pPr>
            <a:r>
              <a:rPr lang="ru-RU" sz="5400" b="1"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scaled="1"/>
                </a:gradFill>
                <a:latin typeface="Times New Roman"/>
                <a:cs typeface="Times New Roman"/>
              </a:rPr>
              <a:t>Развиваем и играем </a:t>
            </a:r>
            <a:endParaRPr lang="en-US" sz="5400" b="1"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scaled="1"/>
              </a:gradFill>
              <a:latin typeface="Times New Roman"/>
              <a:cs typeface="Times New Roman"/>
            </a:endParaRPr>
          </a:p>
          <a:p>
            <a:pPr algn="ctr">
              <a:lnSpc>
                <a:spcPct val="100000"/>
              </a:lnSpc>
              <a:spcBef>
                <a:spcPts val="0"/>
              </a:spcBef>
              <a:defRPr/>
            </a:pPr>
            <a:r>
              <a:rPr lang="ru-RU" sz="5400" b="1"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scaled="1"/>
                </a:gradFill>
                <a:latin typeface="Times New Roman"/>
                <a:cs typeface="Times New Roman"/>
              </a:rPr>
              <a:t>с помощью песка и воды </a:t>
            </a:r>
            <a:endParaRPr lang="ru-RU" sz="5400" b="1"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scaled="1"/>
              </a:gradFill>
            </a:endParaRPr>
          </a:p>
        </p:txBody>
      </p:sp>
      <p:sp>
        <p:nvSpPr>
          <p:cNvPr id="7" name="Подзаголовок 6"/>
          <p:cNvSpPr>
            <a:spLocks noGrp="1"/>
          </p:cNvSpPr>
          <p:nvPr>
            <p:ph type="subTitle" idx="1"/>
          </p:nvPr>
        </p:nvSpPr>
        <p:spPr bwMode="auto"/>
        <p:txBody>
          <a:bodyPr/>
          <a:lstStyle/>
          <a:p>
            <a:pPr>
              <a:defRPr/>
            </a:pPr>
            <a:endParaRPr lang="ru-RU"/>
          </a:p>
        </p:txBody>
      </p:sp>
    </p:spTree>
  </p:cSld>
  <p:clrMapOvr>
    <a:masterClrMapping/>
  </p:clrMapOvr>
  <mc:AlternateContent xmlns:mc="http://schemas.openxmlformats.org/markup-compatibility/2006">
    <mc:Choice xmlns:p14="http://schemas.microsoft.com/office/powerpoint/2010/main" Requires="p14">
      <p:transition spd="med" p14:dur="750" advClick="1">
        <p:fade thruBlk="0"/>
      </p:transition>
    </mc:Choice>
    <mc:Fallback>
      <p:transition spd="med" advClick="1">
        <p:fade thruBlk="0"/>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pic>
        <p:nvPicPr>
          <p:cNvPr id="4" name="Рисунок 3"/>
          <p:cNvPicPr>
            <a:picLocks noChangeAspect="1"/>
          </p:cNvPicPr>
          <p:nvPr/>
        </p:nvPicPr>
        <p:blipFill>
          <a:blip r:embed="rId2"/>
          <a:stretch/>
        </p:blipFill>
        <p:spPr bwMode="auto">
          <a:xfrm>
            <a:off x="0" y="0"/>
            <a:ext cx="12192000" cy="6882052"/>
          </a:xfrm>
          <a:prstGeom prst="rect">
            <a:avLst/>
          </a:prstGeom>
        </p:spPr>
      </p:pic>
      <p:sp>
        <p:nvSpPr>
          <p:cNvPr id="2" name="Заголовок 1"/>
          <p:cNvSpPr>
            <a:spLocks noGrp="1"/>
          </p:cNvSpPr>
          <p:nvPr>
            <p:ph type="ctrTitle"/>
          </p:nvPr>
        </p:nvSpPr>
        <p:spPr bwMode="auto">
          <a:xfrm>
            <a:off x="563527" y="192947"/>
            <a:ext cx="11006290" cy="2018625"/>
          </a:xfrm>
        </p:spPr>
        <p:txBody>
          <a:bodyPr>
            <a:normAutofit fontScale="90000"/>
          </a:bodyPr>
          <a:lstStyle/>
          <a:p>
            <a:pPr algn="just">
              <a:defRPr/>
            </a:pPr>
            <a:r>
              <a:rPr lang="ru-RU" sz="1600">
                <a:solidFill>
                  <a:srgbClr val="000000"/>
                </a:solidFill>
                <a:latin typeface="PT Sans"/>
              </a:rPr>
              <a:t>.</a:t>
            </a:r>
            <a:br>
              <a:rPr lang="ru-RU" sz="1600">
                <a:solidFill>
                  <a:srgbClr val="000000"/>
                </a:solidFill>
                <a:latin typeface="PT Sans"/>
              </a:rPr>
            </a:br>
            <a:br>
              <a:rPr lang="ru-RU" sz="1600">
                <a:solidFill>
                  <a:srgbClr val="000000"/>
                </a:solidFill>
                <a:latin typeface="Times New Roman"/>
                <a:cs typeface="Times New Roman"/>
              </a:rPr>
            </a:br>
            <a:br>
              <a:rPr lang="ru-RU" sz="1600">
                <a:solidFill>
                  <a:srgbClr val="000000"/>
                </a:solidFill>
                <a:latin typeface="Times New Roman"/>
                <a:cs typeface="Times New Roman"/>
              </a:rPr>
            </a:br>
            <a:br>
              <a:rPr lang="ru-RU" sz="1600">
                <a:solidFill>
                  <a:srgbClr val="000000"/>
                </a:solidFill>
                <a:latin typeface="Times New Roman"/>
                <a:cs typeface="Times New Roman"/>
              </a:rPr>
            </a:br>
            <a:r>
              <a:rPr lang="ru-RU" sz="1800">
                <a:solidFill>
                  <a:srgbClr val="000000"/>
                </a:solidFill>
                <a:latin typeface="Times New Roman"/>
                <a:cs typeface="Times New Roman"/>
              </a:rPr>
              <a:t>Согласно требованиям ФГОС ДО игра определяется как инструмент для организации деятельности ребёнка, его многогранного развития во всех образовательных областях. Игровая деятельность важна в становлении социально-нормативных основ поведения ребёнка, а также в повышении эффективности образовательного процесса.</a:t>
            </a:r>
            <a:br>
              <a:rPr lang="ru-RU" sz="1800">
                <a:solidFill>
                  <a:srgbClr val="000000"/>
                </a:solidFill>
                <a:latin typeface="Times New Roman"/>
                <a:cs typeface="Times New Roman"/>
              </a:rPr>
            </a:br>
            <a:r>
              <a:rPr lang="ru-RU" sz="1800">
                <a:solidFill>
                  <a:srgbClr val="000000"/>
                </a:solidFill>
                <a:latin typeface="Times New Roman"/>
                <a:cs typeface="Times New Roman"/>
              </a:rPr>
              <a:t>В Федеральной образовательной программе дошкольного образования особо подчеркивается, что игра занимает центральное место в жизни ребенка и педагог должен максимально использовать все варианты ее применения в образовательном процессе.</a:t>
            </a:r>
            <a:br>
              <a:rPr lang="ru-RU" sz="1800">
                <a:solidFill>
                  <a:srgbClr val="000000"/>
                </a:solidFill>
                <a:latin typeface="Times New Roman"/>
                <a:cs typeface="Times New Roman"/>
              </a:rPr>
            </a:br>
            <a:endParaRPr lang="en-US" sz="1800">
              <a:latin typeface="Times New Roman"/>
              <a:cs typeface="Times New Roman"/>
            </a:endParaRPr>
          </a:p>
        </p:txBody>
      </p:sp>
      <p:pic>
        <p:nvPicPr>
          <p:cNvPr id="3" name="Рисунок 2"/>
          <p:cNvPicPr>
            <a:picLocks noChangeAspect="1"/>
          </p:cNvPicPr>
          <p:nvPr/>
        </p:nvPicPr>
        <p:blipFill>
          <a:blip r:embed="rId3"/>
          <a:stretch/>
        </p:blipFill>
        <p:spPr bwMode="auto">
          <a:xfrm>
            <a:off x="4749197" y="2034409"/>
            <a:ext cx="2464577" cy="3275624"/>
          </a:xfrm>
          <a:prstGeom prst="rect">
            <a:avLst/>
          </a:prstGeom>
          <a:ln>
            <a:noFill/>
          </a:ln>
          <a:effectLst>
            <a:softEdge rad="112500"/>
          </a:effectLst>
        </p:spPr>
      </p:pic>
      <p:pic>
        <p:nvPicPr>
          <p:cNvPr id="5" name="Рисунок 4"/>
          <p:cNvPicPr/>
          <p:nvPr/>
        </p:nvPicPr>
        <p:blipFill>
          <a:blip r:embed="rId4"/>
          <a:stretch/>
        </p:blipFill>
        <p:spPr bwMode="auto">
          <a:xfrm>
            <a:off x="7783311" y="2064590"/>
            <a:ext cx="3616133" cy="2728820"/>
          </a:xfrm>
          <a:prstGeom prst="rect">
            <a:avLst/>
          </a:prstGeom>
          <a:ln>
            <a:noFill/>
          </a:ln>
          <a:effectLst>
            <a:softEdge rad="112500"/>
          </a:effectLst>
        </p:spPr>
      </p:pic>
      <p:pic>
        <p:nvPicPr>
          <p:cNvPr id="6" name="Рисунок 5"/>
          <p:cNvPicPr>
            <a:picLocks noChangeAspect="1"/>
          </p:cNvPicPr>
          <p:nvPr/>
        </p:nvPicPr>
        <p:blipFill>
          <a:blip r:embed="rId5"/>
          <a:stretch/>
        </p:blipFill>
        <p:spPr bwMode="auto">
          <a:xfrm>
            <a:off x="924947" y="2211572"/>
            <a:ext cx="3678945" cy="2759209"/>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50" advClick="1">
        <p:fade thruBlk="0"/>
      </p:transition>
    </mc:Choice>
    <mc:Fallback>
      <p:transition spd="med" advClick="1">
        <p:fade thruBlk="0"/>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pic>
        <p:nvPicPr>
          <p:cNvPr id="4" name="Рисунок 3"/>
          <p:cNvPicPr>
            <a:picLocks noChangeAspect="1"/>
          </p:cNvPicPr>
          <p:nvPr/>
        </p:nvPicPr>
        <p:blipFill>
          <a:blip r:embed="rId2"/>
          <a:stretch/>
        </p:blipFill>
        <p:spPr bwMode="auto">
          <a:xfrm>
            <a:off x="0" y="0"/>
            <a:ext cx="12192000" cy="6882052"/>
          </a:xfrm>
          <a:prstGeom prst="rect">
            <a:avLst/>
          </a:prstGeom>
        </p:spPr>
      </p:pic>
      <p:sp>
        <p:nvSpPr>
          <p:cNvPr id="2" name="Заголовок 1"/>
          <p:cNvSpPr>
            <a:spLocks noGrp="1"/>
          </p:cNvSpPr>
          <p:nvPr>
            <p:ph type="ctrTitle"/>
          </p:nvPr>
        </p:nvSpPr>
        <p:spPr bwMode="auto">
          <a:xfrm>
            <a:off x="541422" y="625641"/>
            <a:ext cx="10948736" cy="1528011"/>
          </a:xfrm>
        </p:spPr>
        <p:txBody>
          <a:bodyPr>
            <a:normAutofit fontScale="90000"/>
          </a:bodyPr>
          <a:lstStyle/>
          <a:p>
            <a:pPr algn="just">
              <a:defRPr/>
            </a:pPr>
            <a:r>
              <a:rPr lang="ru-RU" sz="1800">
                <a:solidFill>
                  <a:srgbClr val="000000"/>
                </a:solidFill>
                <a:latin typeface="Times New Roman"/>
                <a:cs typeface="Times New Roman"/>
              </a:rPr>
              <a:t>.</a:t>
            </a:r>
            <a:br>
              <a:rPr lang="ru-RU" sz="1800">
                <a:solidFill>
                  <a:srgbClr val="000000"/>
                </a:solidFill>
                <a:latin typeface="Times New Roman"/>
                <a:cs typeface="Times New Roman"/>
              </a:rPr>
            </a:br>
            <a:r>
              <a:rPr lang="ru-RU" sz="1800">
                <a:solidFill>
                  <a:srgbClr val="000000"/>
                </a:solidFill>
                <a:latin typeface="Times New Roman"/>
                <a:cs typeface="Times New Roman"/>
              </a:rPr>
              <a:t> </a:t>
            </a:r>
            <a:br>
              <a:rPr lang="ru-RU" sz="1400">
                <a:solidFill>
                  <a:srgbClr val="0A0A0A"/>
                </a:solidFill>
                <a:latin typeface="Times New Roman"/>
                <a:cs typeface="Times New Roman"/>
              </a:rPr>
            </a:br>
            <a:r>
              <a:rPr lang="ru-RU" sz="2000">
                <a:solidFill>
                  <a:prstClr val="black"/>
                </a:solidFill>
                <a:latin typeface="Times New Roman"/>
                <a:cs typeface="Times New Roman"/>
              </a:rPr>
              <a:t>В игре ребенок совершает свои первые открытия, учится общаться с окружающими и познавать себя. В игре развиваются его воображение, проявляется инициатива, происходит обогащение речи — это фундамент формирования его личности. На наш взгляд, основная беда современного поколения детей, как показывают результаты научных исследований, — это неразвитое воображение. Они прежде всего должны соответствовать возрасту детей, заинтересовать детей, вызывать к жизни игру. Для этого каждый год мы стараемся пополнять предметно-пространственную среду группы новыми дидактическими играми и пособиями.</a:t>
            </a:r>
            <a:endParaRPr lang="en-US" sz="2000">
              <a:latin typeface="Times New Roman"/>
              <a:cs typeface="Times New Roman"/>
            </a:endParaRPr>
          </a:p>
        </p:txBody>
      </p:sp>
      <p:pic>
        <p:nvPicPr>
          <p:cNvPr id="5" name="Рисунок 4"/>
          <p:cNvPicPr>
            <a:picLocks noChangeAspect="1"/>
          </p:cNvPicPr>
          <p:nvPr/>
        </p:nvPicPr>
        <p:blipFill>
          <a:blip r:embed="rId3"/>
          <a:stretch/>
        </p:blipFill>
        <p:spPr bwMode="auto">
          <a:xfrm>
            <a:off x="3476275" y="1973018"/>
            <a:ext cx="4620978" cy="3477287"/>
          </a:xfrm>
          <a:prstGeom prst="rect">
            <a:avLst/>
          </a:prstGeom>
          <a:ln>
            <a:noFill/>
          </a:ln>
          <a:effectLst>
            <a:softEdge rad="112500"/>
          </a:effectLst>
        </p:spPr>
      </p:pic>
    </p:spTree>
  </p:cSld>
  <p:clrMapOvr>
    <a:masterClrMapping/>
  </p:clrMapOvr>
  <mc:AlternateContent xmlns:mc="http://schemas.openxmlformats.org/markup-compatibility/2006">
    <mc:Choice xmlns:p14="http://schemas.microsoft.com/office/powerpoint/2010/main" Requires="p14">
      <p:transition spd="med" p14:dur="750" advClick="1">
        <p:fade thruBlk="0"/>
      </p:transition>
    </mc:Choice>
    <mc:Fallback>
      <p:transition spd="med" advClick="1">
        <p:fade thruBlk="0"/>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pic>
        <p:nvPicPr>
          <p:cNvPr id="4" name="Рисунок 3"/>
          <p:cNvPicPr>
            <a:picLocks noChangeAspect="1"/>
          </p:cNvPicPr>
          <p:nvPr/>
        </p:nvPicPr>
        <p:blipFill>
          <a:blip r:embed="rId2"/>
          <a:stretch/>
        </p:blipFill>
        <p:spPr bwMode="auto">
          <a:xfrm>
            <a:off x="0" y="0"/>
            <a:ext cx="12192000" cy="6882052"/>
          </a:xfrm>
          <a:prstGeom prst="rect">
            <a:avLst/>
          </a:prstGeom>
        </p:spPr>
      </p:pic>
      <p:sp>
        <p:nvSpPr>
          <p:cNvPr id="2" name="Заголовок 1"/>
          <p:cNvSpPr>
            <a:spLocks noGrp="1"/>
          </p:cNvSpPr>
          <p:nvPr>
            <p:ph type="ctrTitle"/>
          </p:nvPr>
        </p:nvSpPr>
        <p:spPr bwMode="auto">
          <a:xfrm>
            <a:off x="472273" y="331598"/>
            <a:ext cx="11364684" cy="823962"/>
          </a:xfrm>
        </p:spPr>
        <p:txBody>
          <a:bodyPr>
            <a:normAutofit fontScale="90000"/>
          </a:bodyPr>
          <a:lstStyle/>
          <a:p>
            <a:pPr algn="just">
              <a:defRPr/>
            </a:pPr>
            <a:br>
              <a:rPr lang="ru-RU" sz="3100">
                <a:latin typeface="Times New Roman"/>
                <a:cs typeface="Times New Roman"/>
              </a:rPr>
            </a:br>
            <a:br>
              <a:rPr lang="ru-RU" sz="3100">
                <a:latin typeface="Times New Roman"/>
                <a:cs typeface="Times New Roman"/>
              </a:rPr>
            </a:br>
            <a:br>
              <a:rPr lang="ru-RU" sz="3100">
                <a:latin typeface="Times New Roman"/>
                <a:cs typeface="Times New Roman"/>
              </a:rPr>
            </a:br>
            <a:br>
              <a:rPr lang="ru-RU" sz="3100">
                <a:latin typeface="Times New Roman"/>
                <a:cs typeface="Times New Roman"/>
              </a:rPr>
            </a:br>
            <a:br>
              <a:rPr lang="ru-RU" sz="3100">
                <a:latin typeface="Times New Roman"/>
                <a:cs typeface="Times New Roman"/>
              </a:rPr>
            </a:br>
            <a:br>
              <a:rPr lang="ru-RU" sz="3100">
                <a:latin typeface="Times New Roman"/>
                <a:cs typeface="Times New Roman"/>
              </a:rPr>
            </a:br>
            <a:br>
              <a:rPr lang="ru-RU" sz="3100">
                <a:latin typeface="Times New Roman"/>
                <a:cs typeface="Times New Roman"/>
              </a:rPr>
            </a:br>
            <a:br>
              <a:rPr lang="ru-RU" sz="3100">
                <a:latin typeface="Times New Roman"/>
                <a:cs typeface="Times New Roman"/>
              </a:rPr>
            </a:br>
            <a:br>
              <a:rPr lang="ru-RU" sz="3100">
                <a:latin typeface="Times New Roman"/>
                <a:cs typeface="Times New Roman"/>
              </a:rPr>
            </a:br>
            <a:br>
              <a:rPr lang="ru-RU" sz="3100">
                <a:latin typeface="Times New Roman"/>
                <a:cs typeface="Times New Roman"/>
              </a:rPr>
            </a:br>
            <a:br>
              <a:rPr lang="ru-RU" sz="3100">
                <a:latin typeface="Times New Roman"/>
                <a:cs typeface="Times New Roman"/>
              </a:rPr>
            </a:br>
            <a:endParaRPr lang="en-US" sz="2200"/>
          </a:p>
        </p:txBody>
      </p:sp>
      <p:sp>
        <p:nvSpPr>
          <p:cNvPr id="3" name="Подзаголовок 2"/>
          <p:cNvSpPr>
            <a:spLocks noGrp="1"/>
          </p:cNvSpPr>
          <p:nvPr>
            <p:ph type="subTitle" idx="1"/>
          </p:nvPr>
        </p:nvSpPr>
        <p:spPr bwMode="auto">
          <a:xfrm>
            <a:off x="216568" y="331598"/>
            <a:ext cx="11875169" cy="5566786"/>
          </a:xfrm>
        </p:spPr>
        <p:txBody>
          <a:bodyPr>
            <a:noAutofit/>
          </a:bodyPr>
          <a:lstStyle/>
          <a:p>
            <a:pPr>
              <a:defRPr/>
            </a:pPr>
            <a:r>
              <a:rPr lang="ru-RU" sz="2000" b="1">
                <a:latin typeface="Times New Roman"/>
                <a:cs typeface="Times New Roman"/>
              </a:rPr>
              <a:t>Игры с пеком и водой  </a:t>
            </a:r>
            <a:endParaRPr lang="ru-RU" sz="2000">
              <a:latin typeface="Times New Roman"/>
              <a:cs typeface="Times New Roman"/>
            </a:endParaRPr>
          </a:p>
          <a:p>
            <a:pPr>
              <a:defRPr/>
            </a:pPr>
            <a:r>
              <a:rPr lang="ru-RU" sz="2000">
                <a:latin typeface="Times New Roman"/>
                <a:cs typeface="Times New Roman"/>
              </a:rPr>
              <a:t>Игры с песком неотделимы от игр с водой. Но это не только развлечение. </a:t>
            </a:r>
            <a:endParaRPr/>
          </a:p>
          <a:p>
            <a:pPr marL="285750" indent="-285750" algn="just">
              <a:buFontTx/>
              <a:buChar char="-"/>
              <a:defRPr/>
            </a:pPr>
            <a:endParaRPr lang="ru-RU" sz="2000">
              <a:latin typeface="Times New Roman"/>
              <a:cs typeface="Times New Roman"/>
            </a:endParaRPr>
          </a:p>
          <a:p>
            <a:pPr>
              <a:defRPr/>
            </a:pPr>
            <a:r>
              <a:rPr lang="ru-RU" sz="1600"/>
              <a:t> </a:t>
            </a:r>
            <a:endParaRPr/>
          </a:p>
          <a:p>
            <a:pPr>
              <a:defRPr/>
            </a:pPr>
            <a:endParaRPr lang="ru-RU" sz="1600"/>
          </a:p>
          <a:p>
            <a:pPr>
              <a:lnSpc>
                <a:spcPct val="100000"/>
              </a:lnSpc>
              <a:spcBef>
                <a:spcPts val="0"/>
              </a:spcBef>
              <a:defRPr/>
            </a:pPr>
            <a:endParaRPr lang="ru-RU" sz="1600">
              <a:latin typeface="Times New Roman"/>
              <a:cs typeface="Times New Roman"/>
            </a:endParaRPr>
          </a:p>
          <a:p>
            <a:pPr>
              <a:lnSpc>
                <a:spcPct val="100000"/>
              </a:lnSpc>
              <a:spcBef>
                <a:spcPts val="0"/>
              </a:spcBef>
              <a:defRPr/>
            </a:pPr>
            <a:endParaRPr lang="ru-RU" sz="1600">
              <a:latin typeface="Times New Roman"/>
              <a:cs typeface="Times New Roman"/>
            </a:endParaRPr>
          </a:p>
        </p:txBody>
      </p:sp>
      <p:pic>
        <p:nvPicPr>
          <p:cNvPr id="1026" name="Picture 2" descr="C:\Users\Admin\Downloads\IMG_20251029_102704_794.jpg"/>
          <p:cNvPicPr>
            <a:picLocks noChangeAspect="1" noChangeArrowheads="1"/>
          </p:cNvPicPr>
          <p:nvPr/>
        </p:nvPicPr>
        <p:blipFill>
          <a:blip r:embed="rId3"/>
          <a:stretch/>
        </p:blipFill>
        <p:spPr bwMode="auto">
          <a:xfrm>
            <a:off x="2916856" y="1255973"/>
            <a:ext cx="2574788" cy="3433050"/>
          </a:xfrm>
          <a:prstGeom prst="rect">
            <a:avLst/>
          </a:prstGeom>
          <a:ln>
            <a:noFill/>
          </a:ln>
          <a:effectLst>
            <a:softEdge rad="112500"/>
          </a:effectLst>
        </p:spPr>
      </p:pic>
      <p:pic>
        <p:nvPicPr>
          <p:cNvPr id="1028" name="Picture 4" descr="C:\Users\Admin\Downloads\IMG_20251029_103638_864.jpg"/>
          <p:cNvPicPr>
            <a:picLocks noChangeAspect="1" noChangeArrowheads="1"/>
          </p:cNvPicPr>
          <p:nvPr/>
        </p:nvPicPr>
        <p:blipFill>
          <a:blip r:embed="rId4"/>
          <a:stretch/>
        </p:blipFill>
        <p:spPr bwMode="auto">
          <a:xfrm>
            <a:off x="289574" y="2001712"/>
            <a:ext cx="2564532" cy="3419377"/>
          </a:xfrm>
          <a:prstGeom prst="rect">
            <a:avLst/>
          </a:prstGeom>
          <a:ln>
            <a:noFill/>
          </a:ln>
          <a:effectLst>
            <a:softEdge rad="112500"/>
          </a:effectLst>
        </p:spPr>
      </p:pic>
      <p:pic>
        <p:nvPicPr>
          <p:cNvPr id="17" name="Picture 6"/>
          <p:cNvPicPr>
            <a:picLocks noChangeAspect="1" noChangeArrowheads="1"/>
          </p:cNvPicPr>
          <p:nvPr/>
        </p:nvPicPr>
        <p:blipFill>
          <a:blip r:embed="rId5"/>
          <a:stretch/>
        </p:blipFill>
        <p:spPr bwMode="auto">
          <a:xfrm>
            <a:off x="5491644" y="2001712"/>
            <a:ext cx="2574789" cy="3433050"/>
          </a:xfrm>
          <a:prstGeom prst="rect">
            <a:avLst/>
          </a:prstGeom>
          <a:ln>
            <a:noFill/>
          </a:ln>
          <a:effectLst>
            <a:softEdge rad="112500"/>
          </a:effectLst>
        </p:spPr>
      </p:pic>
      <p:pic>
        <p:nvPicPr>
          <p:cNvPr id="14" name="Рисунок 13"/>
          <p:cNvPicPr>
            <a:picLocks noChangeAspect="1"/>
          </p:cNvPicPr>
          <p:nvPr/>
        </p:nvPicPr>
        <p:blipFill>
          <a:blip r:embed="rId6"/>
          <a:stretch/>
        </p:blipFill>
        <p:spPr bwMode="auto">
          <a:xfrm>
            <a:off x="8086312" y="1719076"/>
            <a:ext cx="3889120" cy="2926563"/>
          </a:xfrm>
          <a:prstGeom prst="rect">
            <a:avLst/>
          </a:prstGeom>
          <a:ln>
            <a:noFill/>
          </a:ln>
          <a:effectLst>
            <a:softEdge rad="112500"/>
          </a:effectLst>
        </p:spPr>
      </p:pic>
    </p:spTree>
  </p:cSld>
  <p:clrMapOvr>
    <a:masterClrMapping/>
  </p:clrMapOvr>
  <mc:AlternateContent xmlns:mc="http://schemas.openxmlformats.org/markup-compatibility/2006">
    <mc:Choice xmlns:p14="http://schemas.microsoft.com/office/powerpoint/2010/main" Requires="p14">
      <p:transition spd="med" p14:dur="750" advClick="1">
        <p:cover dir="l"/>
      </p:transition>
    </mc:Choice>
    <mc:Fallback>
      <p:transition spd="med" advClick="1">
        <p:cover dir="l"/>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pic>
        <p:nvPicPr>
          <p:cNvPr id="4" name="Рисунок 3"/>
          <p:cNvPicPr>
            <a:picLocks noChangeAspect="1"/>
          </p:cNvPicPr>
          <p:nvPr/>
        </p:nvPicPr>
        <p:blipFill>
          <a:blip r:embed="rId2"/>
          <a:stretch/>
        </p:blipFill>
        <p:spPr bwMode="auto">
          <a:xfrm>
            <a:off x="0" y="0"/>
            <a:ext cx="12192000" cy="6882052"/>
          </a:xfrm>
          <a:prstGeom prst="rect">
            <a:avLst/>
          </a:prstGeom>
        </p:spPr>
      </p:pic>
      <p:sp>
        <p:nvSpPr>
          <p:cNvPr id="2" name="Заголовок 1"/>
          <p:cNvSpPr>
            <a:spLocks noGrp="1"/>
          </p:cNvSpPr>
          <p:nvPr>
            <p:ph type="ctrTitle"/>
          </p:nvPr>
        </p:nvSpPr>
        <p:spPr bwMode="auto">
          <a:xfrm>
            <a:off x="472273" y="331598"/>
            <a:ext cx="11364684" cy="823962"/>
          </a:xfrm>
        </p:spPr>
        <p:txBody>
          <a:bodyPr>
            <a:normAutofit fontScale="90000"/>
          </a:bodyPr>
          <a:lstStyle/>
          <a:p>
            <a:pPr algn="just">
              <a:defRPr/>
            </a:pPr>
            <a:br>
              <a:rPr lang="ru-RU" sz="3100">
                <a:latin typeface="Times New Roman"/>
                <a:cs typeface="Times New Roman"/>
              </a:rPr>
            </a:br>
            <a:br>
              <a:rPr lang="ru-RU" sz="3100">
                <a:latin typeface="Times New Roman"/>
                <a:cs typeface="Times New Roman"/>
              </a:rPr>
            </a:br>
            <a:br>
              <a:rPr lang="ru-RU" sz="3100">
                <a:latin typeface="Times New Roman"/>
                <a:cs typeface="Times New Roman"/>
              </a:rPr>
            </a:br>
            <a:br>
              <a:rPr lang="ru-RU" sz="3100">
                <a:latin typeface="Times New Roman"/>
                <a:cs typeface="Times New Roman"/>
              </a:rPr>
            </a:br>
            <a:br>
              <a:rPr lang="ru-RU" sz="3100">
                <a:latin typeface="Times New Roman"/>
                <a:cs typeface="Times New Roman"/>
              </a:rPr>
            </a:br>
            <a:br>
              <a:rPr lang="ru-RU" sz="3100">
                <a:latin typeface="Times New Roman"/>
                <a:cs typeface="Times New Roman"/>
              </a:rPr>
            </a:br>
            <a:br>
              <a:rPr lang="ru-RU" sz="3100">
                <a:latin typeface="Times New Roman"/>
                <a:cs typeface="Times New Roman"/>
              </a:rPr>
            </a:br>
            <a:br>
              <a:rPr lang="ru-RU" sz="3100">
                <a:latin typeface="Times New Roman"/>
                <a:cs typeface="Times New Roman"/>
              </a:rPr>
            </a:br>
            <a:br>
              <a:rPr lang="ru-RU" sz="3100">
                <a:latin typeface="Times New Roman"/>
                <a:cs typeface="Times New Roman"/>
              </a:rPr>
            </a:br>
            <a:br>
              <a:rPr lang="ru-RU" sz="3100">
                <a:latin typeface="Times New Roman"/>
                <a:cs typeface="Times New Roman"/>
              </a:rPr>
            </a:br>
            <a:br>
              <a:rPr lang="ru-RU" sz="3100">
                <a:latin typeface="Times New Roman"/>
                <a:cs typeface="Times New Roman"/>
              </a:rPr>
            </a:br>
            <a:endParaRPr lang="en-US" sz="2200"/>
          </a:p>
        </p:txBody>
      </p:sp>
      <p:sp>
        <p:nvSpPr>
          <p:cNvPr id="3" name="Подзаголовок 2"/>
          <p:cNvSpPr>
            <a:spLocks noGrp="1"/>
          </p:cNvSpPr>
          <p:nvPr>
            <p:ph type="subTitle" idx="1"/>
          </p:nvPr>
        </p:nvSpPr>
        <p:spPr bwMode="auto">
          <a:xfrm>
            <a:off x="301451" y="331598"/>
            <a:ext cx="11629292" cy="5566785"/>
          </a:xfrm>
        </p:spPr>
        <p:txBody>
          <a:bodyPr>
            <a:noAutofit/>
          </a:bodyPr>
          <a:lstStyle/>
          <a:p>
            <a:pPr>
              <a:defRPr/>
            </a:pPr>
            <a:r>
              <a:rPr lang="ru-RU" sz="2000" b="1">
                <a:latin typeface="Times New Roman"/>
                <a:cs typeface="Times New Roman"/>
              </a:rPr>
              <a:t> </a:t>
            </a:r>
            <a:endParaRPr lang="ru-RU" sz="2000">
              <a:latin typeface="Times New Roman"/>
              <a:cs typeface="Times New Roman"/>
            </a:endParaRPr>
          </a:p>
          <a:p>
            <a:pPr>
              <a:defRPr/>
            </a:pPr>
            <a:r>
              <a:rPr lang="ru-RU" sz="2000">
                <a:solidFill>
                  <a:srgbClr val="00B050"/>
                </a:solidFill>
                <a:latin typeface="Times New Roman"/>
                <a:cs typeface="Times New Roman"/>
              </a:rPr>
              <a:t> ЧТО НУЖНО ДЛЯ РАБОТЫ С ПЕСКОМ?</a:t>
            </a:r>
            <a:endParaRPr/>
          </a:p>
          <a:p>
            <a:pPr algn="just">
              <a:spcBef>
                <a:spcPts val="600"/>
              </a:spcBef>
              <a:defRPr/>
            </a:pPr>
            <a:endParaRPr lang="en-US" sz="2000" b="1" i="1">
              <a:latin typeface="Times New Roman"/>
              <a:cs typeface="Times New Roman"/>
            </a:endParaRPr>
          </a:p>
          <a:p>
            <a:pPr algn="just">
              <a:spcBef>
                <a:spcPts val="600"/>
              </a:spcBef>
              <a:defRPr/>
            </a:pPr>
            <a:r>
              <a:rPr lang="ru-RU" sz="2000" b="1" i="1">
                <a:latin typeface="Times New Roman"/>
                <a:cs typeface="Times New Roman"/>
              </a:rPr>
              <a:t>Набор игрового материала (хранится в пластиковых контейнерах с отверстиями):</a:t>
            </a:r>
            <a:endParaRPr lang="ru-RU" sz="2000">
              <a:latin typeface="Times New Roman"/>
              <a:cs typeface="Times New Roman"/>
            </a:endParaRPr>
          </a:p>
          <a:p>
            <a:pPr algn="just">
              <a:spcBef>
                <a:spcPts val="600"/>
              </a:spcBef>
              <a:defRPr/>
            </a:pPr>
            <a:r>
              <a:rPr lang="ru-RU" sz="2000">
                <a:latin typeface="Times New Roman"/>
                <a:cs typeface="Times New Roman"/>
              </a:rPr>
              <a:t>• лопатки, широкие кисточки, сита, воронки;</a:t>
            </a:r>
            <a:endParaRPr/>
          </a:p>
          <a:p>
            <a:pPr algn="just">
              <a:spcBef>
                <a:spcPts val="600"/>
              </a:spcBef>
              <a:defRPr/>
            </a:pPr>
            <a:r>
              <a:rPr lang="ru-RU" sz="2000">
                <a:latin typeface="Times New Roman"/>
                <a:cs typeface="Times New Roman"/>
              </a:rPr>
              <a:t>• разнообразные пластиковые формочки разной величины — геометрические; изображающие животных, транспорт, людей; формочки для теста;</a:t>
            </a:r>
            <a:endParaRPr/>
          </a:p>
          <a:p>
            <a:pPr algn="just">
              <a:spcBef>
                <a:spcPts val="600"/>
              </a:spcBef>
              <a:defRPr/>
            </a:pPr>
            <a:r>
              <a:rPr lang="ru-RU" sz="2000">
                <a:latin typeface="Times New Roman"/>
                <a:cs typeface="Times New Roman"/>
              </a:rPr>
              <a:t>• миниатюрные игрушки (высотой 5–10 см), изображающие людей разного пола и возраста; различных животных и растения; транспорт и пр. (игрушки из «киндер-сюрпризов» для занятий в младших группах не использовать);</a:t>
            </a:r>
            <a:endParaRPr/>
          </a:p>
          <a:p>
            <a:pPr algn="just">
              <a:spcBef>
                <a:spcPts val="600"/>
              </a:spcBef>
              <a:defRPr/>
            </a:pPr>
            <a:r>
              <a:rPr lang="ru-RU" sz="2000">
                <a:latin typeface="Times New Roman"/>
                <a:cs typeface="Times New Roman"/>
              </a:rPr>
              <a:t>• набор игрушечной посуды, различные здания и постройки;</a:t>
            </a:r>
            <a:endParaRPr/>
          </a:p>
          <a:p>
            <a:pPr algn="just">
              <a:spcBef>
                <a:spcPts val="600"/>
              </a:spcBef>
              <a:defRPr/>
            </a:pPr>
            <a:r>
              <a:rPr lang="ru-RU" sz="2000">
                <a:latin typeface="Times New Roman"/>
                <a:cs typeface="Times New Roman"/>
              </a:rPr>
              <a:t>• бросовый материал (камешки, ракушки, веточки, палочки, большие пуговицы, одноразовые соломки для коктейля и т.п.);</a:t>
            </a:r>
            <a:endParaRPr/>
          </a:p>
          <a:p>
            <a:pPr algn="just">
              <a:spcBef>
                <a:spcPts val="600"/>
              </a:spcBef>
              <a:defRPr/>
            </a:pPr>
            <a:r>
              <a:rPr lang="ru-RU" sz="2000">
                <a:latin typeface="Times New Roman"/>
                <a:cs typeface="Times New Roman"/>
              </a:rPr>
              <a:t>• куски пенопласта, поролона, шпагата, тесьмы, цветной проволоки (в оболочке), различные пластмассовые и металлические коробки, банки разной формы и размера и др. </a:t>
            </a:r>
            <a:endParaRPr/>
          </a:p>
          <a:p>
            <a:pPr>
              <a:defRPr/>
            </a:pPr>
            <a:r>
              <a:rPr lang="ru-RU" sz="2000" b="1">
                <a:latin typeface="Times New Roman"/>
                <a:cs typeface="Times New Roman"/>
              </a:rPr>
              <a:t> </a:t>
            </a:r>
            <a:endParaRPr lang="ru-RU" sz="2000">
              <a:latin typeface="Times New Roman"/>
              <a:cs typeface="Times New Roman"/>
            </a:endParaRPr>
          </a:p>
          <a:p>
            <a:pPr>
              <a:defRPr/>
            </a:pPr>
            <a:endParaRPr lang="ru-RU" sz="2000"/>
          </a:p>
          <a:p>
            <a:pPr>
              <a:lnSpc>
                <a:spcPct val="100000"/>
              </a:lnSpc>
              <a:spcBef>
                <a:spcPts val="0"/>
              </a:spcBef>
              <a:defRPr/>
            </a:pPr>
            <a:endParaRPr lang="ru-RU" sz="2000">
              <a:latin typeface="Times New Roman"/>
              <a:cs typeface="Times New Roman"/>
            </a:endParaRPr>
          </a:p>
          <a:p>
            <a:pPr>
              <a:lnSpc>
                <a:spcPct val="100000"/>
              </a:lnSpc>
              <a:spcBef>
                <a:spcPts val="0"/>
              </a:spcBef>
              <a:defRPr/>
            </a:pPr>
            <a:endParaRPr lang="ru-RU" sz="1600">
              <a:latin typeface="Times New Roman"/>
              <a:cs typeface="Times New Roman"/>
            </a:endParaRPr>
          </a:p>
        </p:txBody>
      </p:sp>
    </p:spTree>
  </p:cSld>
  <p:clrMapOvr>
    <a:masterClrMapping/>
  </p:clrMapOvr>
  <mc:AlternateContent xmlns:mc="http://schemas.openxmlformats.org/markup-compatibility/2006">
    <mc:Choice xmlns:p14="http://schemas.microsoft.com/office/powerpoint/2010/main" Requires="p14">
      <p:transition spd="med" p14:dur="750" advClick="1">
        <p:pull dir="l"/>
      </p:transition>
    </mc:Choice>
    <mc:Fallback>
      <p:transition spd="med" advClick="1">
        <p:pull dir="l"/>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pic>
        <p:nvPicPr>
          <p:cNvPr id="4" name="Рисунок 3"/>
          <p:cNvPicPr>
            <a:picLocks noChangeAspect="1"/>
          </p:cNvPicPr>
          <p:nvPr/>
        </p:nvPicPr>
        <p:blipFill>
          <a:blip r:embed="rId2"/>
          <a:stretch/>
        </p:blipFill>
        <p:spPr bwMode="auto">
          <a:xfrm>
            <a:off x="0" y="0"/>
            <a:ext cx="12192000" cy="6882052"/>
          </a:xfrm>
          <a:prstGeom prst="rect">
            <a:avLst/>
          </a:prstGeom>
        </p:spPr>
      </p:pic>
      <p:sp>
        <p:nvSpPr>
          <p:cNvPr id="2" name="Заголовок 1"/>
          <p:cNvSpPr>
            <a:spLocks noGrp="1"/>
          </p:cNvSpPr>
          <p:nvPr>
            <p:ph type="title"/>
          </p:nvPr>
        </p:nvSpPr>
        <p:spPr bwMode="auto">
          <a:xfrm>
            <a:off x="881742" y="468086"/>
            <a:ext cx="10482943" cy="1349828"/>
          </a:xfrm>
        </p:spPr>
        <p:txBody>
          <a:bodyPr>
            <a:normAutofit/>
          </a:bodyPr>
          <a:lstStyle/>
          <a:p>
            <a:pPr algn="ctr">
              <a:defRPr/>
            </a:pPr>
            <a:br>
              <a:rPr lang="ru-RU" sz="2400"/>
            </a:br>
            <a:endParaRPr lang="ru-RU" sz="2400">
              <a:latin typeface="Times New Roman"/>
              <a:cs typeface="Times New Roman"/>
            </a:endParaRPr>
          </a:p>
        </p:txBody>
      </p:sp>
      <p:sp>
        <p:nvSpPr>
          <p:cNvPr id="3" name="Объект 2"/>
          <p:cNvSpPr>
            <a:spLocks noGrp="1"/>
          </p:cNvSpPr>
          <p:nvPr>
            <p:ph idx="1"/>
          </p:nvPr>
        </p:nvSpPr>
        <p:spPr bwMode="auto">
          <a:xfrm>
            <a:off x="415637" y="218209"/>
            <a:ext cx="11591306" cy="5344391"/>
          </a:xfrm>
        </p:spPr>
        <p:txBody>
          <a:bodyPr>
            <a:noAutofit/>
          </a:bodyPr>
          <a:lstStyle/>
          <a:p>
            <a:pPr marL="0" indent="0" algn="ctr">
              <a:buNone/>
              <a:defRPr/>
            </a:pPr>
            <a:r>
              <a:rPr lang="ru-RU" sz="2000">
                <a:solidFill>
                  <a:srgbClr val="FFC000"/>
                </a:solidFill>
                <a:latin typeface="Times New Roman"/>
                <a:cs typeface="Times New Roman"/>
              </a:rPr>
              <a:t>Кинетический песок</a:t>
            </a:r>
            <a:endParaRPr/>
          </a:p>
          <a:p>
            <a:pPr marL="0" indent="0" algn="just">
              <a:buNone/>
              <a:defRPr/>
            </a:pPr>
            <a:r>
              <a:rPr lang="ru-RU" sz="2000">
                <a:solidFill>
                  <a:srgbClr val="FF0000"/>
                </a:solidFill>
                <a:latin typeface="Times New Roman"/>
                <a:cs typeface="Times New Roman"/>
              </a:rPr>
              <a:t>Кинетический песок </a:t>
            </a:r>
            <a:r>
              <a:rPr lang="ru-RU" sz="2000">
                <a:solidFill>
                  <a:srgbClr val="FF0000"/>
                </a:solidFill>
                <a:latin typeface="Times New Roman"/>
                <a:cs typeface="Times New Roman"/>
              </a:rPr>
              <a:t>гипоаллергенен</a:t>
            </a:r>
            <a:r>
              <a:rPr lang="ru-RU" sz="2000">
                <a:solidFill>
                  <a:srgbClr val="FF0000"/>
                </a:solidFill>
                <a:latin typeface="Times New Roman"/>
                <a:cs typeface="Times New Roman"/>
              </a:rPr>
              <a:t>, нетоксичен, в этом материале не развиваются бактерии. Песок безопасен и может быть использован в работе с детьми с 3 лет.</a:t>
            </a:r>
            <a:endParaRPr/>
          </a:p>
          <a:p>
            <a:pPr marL="0" indent="0" algn="ctr">
              <a:buNone/>
              <a:defRPr/>
            </a:pPr>
            <a:endParaRPr lang="ru-RU" sz="2000">
              <a:solidFill>
                <a:srgbClr val="FFC000"/>
              </a:solidFill>
              <a:latin typeface="Times New Roman"/>
              <a:cs typeface="Times New Roman"/>
            </a:endParaRPr>
          </a:p>
        </p:txBody>
      </p:sp>
      <p:pic>
        <p:nvPicPr>
          <p:cNvPr id="5" name="Picture 4"/>
          <p:cNvPicPr>
            <a:picLocks noChangeAspect="1" noChangeArrowheads="1"/>
          </p:cNvPicPr>
          <p:nvPr/>
        </p:nvPicPr>
        <p:blipFill>
          <a:blip r:embed="rId3"/>
          <a:stretch/>
        </p:blipFill>
        <p:spPr bwMode="auto">
          <a:xfrm rot="16199999">
            <a:off x="805296" y="962642"/>
            <a:ext cx="2337955" cy="3117273"/>
          </a:xfrm>
          <a:prstGeom prst="rect">
            <a:avLst/>
          </a:prstGeom>
          <a:ln>
            <a:noFill/>
          </a:ln>
          <a:effectLst>
            <a:softEdge rad="112500"/>
          </a:effectLst>
        </p:spPr>
      </p:pic>
      <p:pic>
        <p:nvPicPr>
          <p:cNvPr id="6" name="Picture 2"/>
          <p:cNvPicPr>
            <a:picLocks noChangeAspect="1" noChangeArrowheads="1"/>
          </p:cNvPicPr>
          <p:nvPr/>
        </p:nvPicPr>
        <p:blipFill>
          <a:blip r:embed="rId4"/>
          <a:stretch/>
        </p:blipFill>
        <p:spPr bwMode="auto">
          <a:xfrm>
            <a:off x="3679477" y="1952507"/>
            <a:ext cx="2416523" cy="3222031"/>
          </a:xfrm>
          <a:prstGeom prst="rect">
            <a:avLst/>
          </a:prstGeom>
          <a:ln>
            <a:noFill/>
          </a:ln>
          <a:effectLst>
            <a:softEdge rad="112500"/>
          </a:effectLst>
        </p:spPr>
      </p:pic>
      <p:pic>
        <p:nvPicPr>
          <p:cNvPr id="7" name="Picture 3" descr="C:\Users\Admin\Downloads\IMG_20251029_105651_897.jpg"/>
          <p:cNvPicPr>
            <a:picLocks noChangeAspect="1" noChangeArrowheads="1"/>
          </p:cNvPicPr>
          <p:nvPr/>
        </p:nvPicPr>
        <p:blipFill>
          <a:blip r:embed="rId5"/>
          <a:srcRect l="0" t="8844" r="0" b="0"/>
          <a:stretch/>
        </p:blipFill>
        <p:spPr bwMode="auto">
          <a:xfrm>
            <a:off x="6096000" y="1372441"/>
            <a:ext cx="2497833" cy="3035925"/>
          </a:xfrm>
          <a:prstGeom prst="rect">
            <a:avLst/>
          </a:prstGeom>
          <a:ln>
            <a:noFill/>
          </a:ln>
          <a:effectLst>
            <a:softEdge rad="112500"/>
          </a:effectLst>
        </p:spPr>
      </p:pic>
      <p:pic>
        <p:nvPicPr>
          <p:cNvPr id="9" name="Рисунок 8"/>
          <p:cNvPicPr>
            <a:picLocks noChangeAspect="1"/>
          </p:cNvPicPr>
          <p:nvPr/>
        </p:nvPicPr>
        <p:blipFill>
          <a:blip r:embed="rId6"/>
          <a:stretch/>
        </p:blipFill>
        <p:spPr bwMode="auto">
          <a:xfrm>
            <a:off x="8969830" y="1952507"/>
            <a:ext cx="2238661" cy="2980651"/>
          </a:xfrm>
          <a:prstGeom prst="rect">
            <a:avLst/>
          </a:prstGeom>
          <a:ln>
            <a:noFill/>
          </a:ln>
          <a:effectLst>
            <a:softEdge rad="112500"/>
          </a:effectLst>
        </p:spPr>
      </p:pic>
    </p:spTree>
  </p:cSld>
  <p:clrMapOvr>
    <a:masterClrMapping/>
  </p:clrMapOvr>
  <mc:AlternateContent xmlns:mc="http://schemas.openxmlformats.org/markup-compatibility/2006">
    <mc:Choice xmlns:p14="http://schemas.microsoft.com/office/powerpoint/2010/main" Requires="p14">
      <p:transition spd="slow" p14:dur="3400" advClick="1">
        <p:fade thruBlk="0"/>
      </p:transition>
    </mc:Choice>
    <mc:Fallback>
      <p:transition spd="slow" advClick="1">
        <p:fade thruBlk="0"/>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pic>
        <p:nvPicPr>
          <p:cNvPr id="4" name="Рисунок 3"/>
          <p:cNvPicPr>
            <a:picLocks noChangeAspect="1"/>
          </p:cNvPicPr>
          <p:nvPr/>
        </p:nvPicPr>
        <p:blipFill>
          <a:blip r:embed="rId2"/>
          <a:stretch/>
        </p:blipFill>
        <p:spPr bwMode="auto">
          <a:xfrm>
            <a:off x="0" y="-24052"/>
            <a:ext cx="12192000" cy="6882052"/>
          </a:xfrm>
          <a:prstGeom prst="rect">
            <a:avLst/>
          </a:prstGeom>
        </p:spPr>
      </p:pic>
      <p:sp>
        <p:nvSpPr>
          <p:cNvPr id="2" name="Заголовок 1"/>
          <p:cNvSpPr>
            <a:spLocks noGrp="1"/>
          </p:cNvSpPr>
          <p:nvPr>
            <p:ph type="ctrTitle"/>
          </p:nvPr>
        </p:nvSpPr>
        <p:spPr bwMode="auto">
          <a:xfrm>
            <a:off x="472273" y="331598"/>
            <a:ext cx="11364684" cy="823962"/>
          </a:xfrm>
        </p:spPr>
        <p:txBody>
          <a:bodyPr>
            <a:normAutofit fontScale="90000"/>
          </a:bodyPr>
          <a:lstStyle/>
          <a:p>
            <a:pPr algn="just">
              <a:defRPr/>
            </a:pPr>
            <a:br>
              <a:rPr lang="ru-RU" sz="3100">
                <a:latin typeface="Times New Roman"/>
                <a:cs typeface="Times New Roman"/>
              </a:rPr>
            </a:br>
            <a:br>
              <a:rPr lang="ru-RU" sz="3100">
                <a:latin typeface="Times New Roman"/>
                <a:cs typeface="Times New Roman"/>
              </a:rPr>
            </a:br>
            <a:br>
              <a:rPr lang="ru-RU" sz="3100">
                <a:latin typeface="Times New Roman"/>
                <a:cs typeface="Times New Roman"/>
              </a:rPr>
            </a:br>
            <a:br>
              <a:rPr lang="ru-RU" sz="3100">
                <a:latin typeface="Times New Roman"/>
                <a:cs typeface="Times New Roman"/>
              </a:rPr>
            </a:br>
            <a:br>
              <a:rPr lang="ru-RU" sz="3100">
                <a:latin typeface="Times New Roman"/>
                <a:cs typeface="Times New Roman"/>
              </a:rPr>
            </a:br>
            <a:br>
              <a:rPr lang="ru-RU" sz="3100">
                <a:latin typeface="Times New Roman"/>
                <a:cs typeface="Times New Roman"/>
              </a:rPr>
            </a:br>
            <a:br>
              <a:rPr lang="ru-RU" sz="3100">
                <a:latin typeface="Times New Roman"/>
                <a:cs typeface="Times New Roman"/>
              </a:rPr>
            </a:br>
            <a:br>
              <a:rPr lang="ru-RU" sz="3100">
                <a:latin typeface="Times New Roman"/>
                <a:cs typeface="Times New Roman"/>
              </a:rPr>
            </a:br>
            <a:br>
              <a:rPr lang="ru-RU" sz="3100">
                <a:latin typeface="Times New Roman"/>
                <a:cs typeface="Times New Roman"/>
              </a:rPr>
            </a:br>
            <a:br>
              <a:rPr lang="ru-RU" sz="3100">
                <a:latin typeface="Times New Roman"/>
                <a:cs typeface="Times New Roman"/>
              </a:rPr>
            </a:br>
            <a:br>
              <a:rPr lang="ru-RU" sz="3100">
                <a:latin typeface="Times New Roman"/>
                <a:cs typeface="Times New Roman"/>
              </a:rPr>
            </a:br>
            <a:endParaRPr lang="en-US" sz="2200"/>
          </a:p>
        </p:txBody>
      </p:sp>
      <p:sp>
        <p:nvSpPr>
          <p:cNvPr id="3" name="Подзаголовок 2"/>
          <p:cNvSpPr>
            <a:spLocks noGrp="1"/>
          </p:cNvSpPr>
          <p:nvPr>
            <p:ph type="subTitle" idx="1"/>
          </p:nvPr>
        </p:nvSpPr>
        <p:spPr bwMode="auto">
          <a:xfrm>
            <a:off x="301451" y="331598"/>
            <a:ext cx="11535505" cy="5566785"/>
          </a:xfrm>
        </p:spPr>
        <p:txBody>
          <a:bodyPr>
            <a:noAutofit/>
          </a:bodyPr>
          <a:lstStyle/>
          <a:p>
            <a:pPr>
              <a:spcBef>
                <a:spcPts val="0"/>
              </a:spcBef>
              <a:defRPr/>
            </a:pPr>
            <a:r>
              <a:rPr lang="ru-RU" sz="2000" b="1">
                <a:solidFill>
                  <a:srgbClr val="00B050"/>
                </a:solidFill>
                <a:latin typeface="Times New Roman"/>
                <a:cs typeface="Times New Roman"/>
              </a:rPr>
              <a:t>Световой стол с песком</a:t>
            </a:r>
            <a:endParaRPr lang="ru-RU" sz="2000">
              <a:solidFill>
                <a:srgbClr val="00B050"/>
              </a:solidFill>
              <a:latin typeface="Times New Roman"/>
              <a:cs typeface="Times New Roman"/>
            </a:endParaRPr>
          </a:p>
          <a:p>
            <a:pPr>
              <a:spcBef>
                <a:spcPts val="0"/>
              </a:spcBef>
              <a:defRPr/>
            </a:pPr>
            <a:r>
              <a:rPr lang="ru-RU" sz="2000">
                <a:latin typeface="Times New Roman"/>
                <a:cs typeface="Times New Roman"/>
              </a:rPr>
              <a:t> </a:t>
            </a:r>
            <a:endParaRPr/>
          </a:p>
          <a:p>
            <a:pPr>
              <a:spcBef>
                <a:spcPts val="0"/>
              </a:spcBef>
              <a:defRPr/>
            </a:pPr>
            <a:r>
              <a:rPr lang="ru-RU" sz="2000" b="1">
                <a:latin typeface="Times New Roman"/>
                <a:cs typeface="Times New Roman"/>
              </a:rPr>
              <a:t>Цели и задачи в работе с песочным световым столам:</a:t>
            </a:r>
            <a:endParaRPr/>
          </a:p>
          <a:p>
            <a:pPr>
              <a:spcBef>
                <a:spcPts val="0"/>
              </a:spcBef>
              <a:defRPr/>
            </a:pPr>
            <a:endParaRPr lang="ru-RU" sz="2000">
              <a:latin typeface="Times New Roman"/>
              <a:cs typeface="Times New Roman"/>
            </a:endParaRPr>
          </a:p>
          <a:p>
            <a:pPr lvl="0" algn="just">
              <a:spcBef>
                <a:spcPts val="0"/>
              </a:spcBef>
              <a:defRPr/>
            </a:pPr>
            <a:r>
              <a:rPr lang="ru-RU" sz="2000">
                <a:latin typeface="Times New Roman"/>
                <a:cs typeface="Times New Roman"/>
              </a:rPr>
              <a:t>- Развивают тактильно-кинестетическую чувствительность и мелкую моторику.</a:t>
            </a:r>
            <a:endParaRPr/>
          </a:p>
          <a:p>
            <a:pPr lvl="0" algn="just">
              <a:spcBef>
                <a:spcPts val="0"/>
              </a:spcBef>
              <a:defRPr/>
            </a:pPr>
            <a:r>
              <a:rPr lang="ru-RU" sz="2000">
                <a:latin typeface="Times New Roman"/>
                <a:cs typeface="Times New Roman"/>
              </a:rPr>
              <a:t>- Снимают мышечное напряжение.</a:t>
            </a:r>
            <a:endParaRPr/>
          </a:p>
          <a:p>
            <a:pPr lvl="0" algn="just">
              <a:spcBef>
                <a:spcPts val="0"/>
              </a:spcBef>
              <a:defRPr/>
            </a:pPr>
            <a:r>
              <a:rPr lang="ru-RU" sz="2000">
                <a:latin typeface="Times New Roman"/>
                <a:cs typeface="Times New Roman"/>
              </a:rPr>
              <a:t>- Помогают ребенку чувствовать себя защищенным.</a:t>
            </a:r>
            <a:endParaRPr/>
          </a:p>
          <a:p>
            <a:pPr lvl="0" algn="just">
              <a:spcBef>
                <a:spcPts val="0"/>
              </a:spcBef>
              <a:defRPr/>
            </a:pPr>
            <a:r>
              <a:rPr lang="ru-RU" sz="2000">
                <a:latin typeface="Times New Roman"/>
                <a:cs typeface="Times New Roman"/>
              </a:rPr>
              <a:t>- Развивают активность, расширяют жизненный опыт.</a:t>
            </a:r>
            <a:endParaRPr/>
          </a:p>
          <a:p>
            <a:pPr lvl="0" algn="just">
              <a:spcBef>
                <a:spcPts val="0"/>
              </a:spcBef>
              <a:defRPr/>
            </a:pPr>
            <a:r>
              <a:rPr lang="ru-RU" sz="2000">
                <a:latin typeface="Times New Roman"/>
                <a:cs typeface="Times New Roman"/>
              </a:rPr>
              <a:t>- Стабилизируют эмоциональные состояния.</a:t>
            </a:r>
            <a:endParaRPr/>
          </a:p>
          <a:p>
            <a:pPr lvl="0" algn="just">
              <a:spcBef>
                <a:spcPts val="0"/>
              </a:spcBef>
              <a:defRPr/>
            </a:pPr>
            <a:r>
              <a:rPr lang="ru-RU" sz="2000">
                <a:latin typeface="Times New Roman"/>
                <a:cs typeface="Times New Roman"/>
              </a:rPr>
              <a:t>- Позволяют ребенку соотносить игры с реальной жизнью.</a:t>
            </a:r>
            <a:endParaRPr/>
          </a:p>
          <a:p>
            <a:pPr lvl="0" algn="just">
              <a:spcBef>
                <a:spcPts val="0"/>
              </a:spcBef>
              <a:defRPr/>
            </a:pPr>
            <a:r>
              <a:rPr lang="ru-RU" sz="2000">
                <a:latin typeface="Times New Roman"/>
                <a:cs typeface="Times New Roman"/>
              </a:rPr>
              <a:t>- Преодолевают комплекс «плохого художника».</a:t>
            </a:r>
            <a:endParaRPr/>
          </a:p>
          <a:p>
            <a:pPr lvl="0" algn="just">
              <a:spcBef>
                <a:spcPts val="0"/>
              </a:spcBef>
              <a:defRPr/>
            </a:pPr>
            <a:r>
              <a:rPr lang="ru-RU" sz="2000">
                <a:latin typeface="Times New Roman"/>
                <a:cs typeface="Times New Roman"/>
              </a:rPr>
              <a:t>- Развивают творческие действия.</a:t>
            </a:r>
            <a:endParaRPr/>
          </a:p>
          <a:p>
            <a:pPr lvl="0" algn="just">
              <a:spcBef>
                <a:spcPts val="0"/>
              </a:spcBef>
              <a:defRPr/>
            </a:pPr>
            <a:r>
              <a:rPr lang="ru-RU" sz="2000">
                <a:latin typeface="Times New Roman"/>
                <a:cs typeface="Times New Roman"/>
              </a:rPr>
              <a:t>- Совершенствуют зрительно-пространственную ориентировку.</a:t>
            </a:r>
            <a:endParaRPr/>
          </a:p>
          <a:p>
            <a:pPr lvl="0" algn="just">
              <a:spcBef>
                <a:spcPts val="0"/>
              </a:spcBef>
              <a:defRPr/>
            </a:pPr>
            <a:r>
              <a:rPr lang="ru-RU" sz="2000">
                <a:latin typeface="Times New Roman"/>
                <a:cs typeface="Times New Roman"/>
              </a:rPr>
              <a:t> - Способствуют расширению словарного запаса.</a:t>
            </a:r>
            <a:endParaRPr/>
          </a:p>
          <a:p>
            <a:pPr lvl="0" algn="just">
              <a:spcBef>
                <a:spcPts val="0"/>
              </a:spcBef>
              <a:defRPr/>
            </a:pPr>
            <a:endParaRPr lang="ru-RU" sz="2000">
              <a:latin typeface="Times New Roman"/>
              <a:cs typeface="Times New Roman"/>
            </a:endParaRPr>
          </a:p>
          <a:p>
            <a:pPr lvl="0" algn="just">
              <a:spcBef>
                <a:spcPts val="0"/>
              </a:spcBef>
              <a:defRPr/>
            </a:pPr>
            <a:r>
              <a:rPr lang="ru-RU" sz="2000">
                <a:latin typeface="Times New Roman"/>
                <a:cs typeface="Times New Roman"/>
              </a:rPr>
              <a:t>Игры на световом столе мы используем на занятиях, в индивидуальной работе, в коррекционной деятельности и в самостоятельных деятельности детей. </a:t>
            </a:r>
            <a:endParaRPr/>
          </a:p>
          <a:p>
            <a:pPr lvl="0" algn="just">
              <a:spcBef>
                <a:spcPts val="0"/>
              </a:spcBef>
              <a:defRPr/>
            </a:pPr>
            <a:endParaRPr lang="ru-RU" sz="2000">
              <a:latin typeface="Times New Roman"/>
              <a:cs typeface="Times New Roman"/>
            </a:endParaRPr>
          </a:p>
          <a:p>
            <a:pPr>
              <a:defRPr/>
            </a:pPr>
            <a:endParaRPr lang="ru-RU" sz="1600"/>
          </a:p>
          <a:p>
            <a:pPr>
              <a:lnSpc>
                <a:spcPct val="100000"/>
              </a:lnSpc>
              <a:spcBef>
                <a:spcPts val="0"/>
              </a:spcBef>
              <a:defRPr/>
            </a:pPr>
            <a:endParaRPr lang="ru-RU" sz="1600">
              <a:latin typeface="Times New Roman"/>
              <a:cs typeface="Times New Roman"/>
            </a:endParaRPr>
          </a:p>
          <a:p>
            <a:pPr>
              <a:lnSpc>
                <a:spcPct val="100000"/>
              </a:lnSpc>
              <a:spcBef>
                <a:spcPts val="0"/>
              </a:spcBef>
              <a:defRPr/>
            </a:pPr>
            <a:endParaRPr lang="ru-RU" sz="1600">
              <a:latin typeface="Times New Roman"/>
              <a:cs typeface="Times New Roman"/>
            </a:endParaRPr>
          </a:p>
        </p:txBody>
      </p:sp>
      <p:pic>
        <p:nvPicPr>
          <p:cNvPr id="6" name="Рисунок 5"/>
          <p:cNvPicPr>
            <a:picLocks noChangeAspect="1"/>
          </p:cNvPicPr>
          <p:nvPr/>
        </p:nvPicPr>
        <p:blipFill>
          <a:blip r:embed="rId3"/>
          <a:stretch/>
        </p:blipFill>
        <p:spPr bwMode="auto">
          <a:xfrm>
            <a:off x="7614192" y="1751901"/>
            <a:ext cx="3658532" cy="2743899"/>
          </a:xfrm>
          <a:prstGeom prst="rect">
            <a:avLst/>
          </a:prstGeom>
          <a:ln>
            <a:noFill/>
          </a:ln>
          <a:effectLst>
            <a:softEdge rad="112500"/>
          </a:effectLst>
        </p:spPr>
      </p:pic>
    </p:spTree>
  </p:cSld>
  <p:clrMapOvr>
    <a:masterClrMapping/>
  </p:clrMapOvr>
  <mc:AlternateContent xmlns:mc="http://schemas.openxmlformats.org/markup-compatibility/2006">
    <mc:Choice xmlns:p14="http://schemas.microsoft.com/office/powerpoint/2010/main" Requires="p14">
      <p:transition spd="med" p14:dur="750" advClick="1">
        <p:wipe dir="l"/>
      </p:transition>
    </mc:Choice>
    <mc:Fallback>
      <p:transition spd="med" advClick="1">
        <p:wipe dir="l"/>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pic>
        <p:nvPicPr>
          <p:cNvPr id="4" name="Рисунок 3"/>
          <p:cNvPicPr>
            <a:picLocks noChangeAspect="1"/>
          </p:cNvPicPr>
          <p:nvPr/>
        </p:nvPicPr>
        <p:blipFill>
          <a:blip r:embed="rId2"/>
          <a:stretch/>
        </p:blipFill>
        <p:spPr bwMode="auto">
          <a:xfrm>
            <a:off x="0" y="0"/>
            <a:ext cx="12192000" cy="6882052"/>
          </a:xfrm>
          <a:prstGeom prst="rect">
            <a:avLst/>
          </a:prstGeom>
        </p:spPr>
      </p:pic>
      <p:sp>
        <p:nvSpPr>
          <p:cNvPr id="2" name="Заголовок 1"/>
          <p:cNvSpPr>
            <a:spLocks noGrp="1"/>
          </p:cNvSpPr>
          <p:nvPr>
            <p:ph type="title"/>
          </p:nvPr>
        </p:nvSpPr>
        <p:spPr bwMode="auto">
          <a:xfrm>
            <a:off x="881742" y="468086"/>
            <a:ext cx="10482943" cy="1349828"/>
          </a:xfrm>
        </p:spPr>
        <p:txBody>
          <a:bodyPr>
            <a:normAutofit/>
          </a:bodyPr>
          <a:lstStyle/>
          <a:p>
            <a:pPr algn="ctr">
              <a:defRPr/>
            </a:pPr>
            <a:br>
              <a:rPr lang="ru-RU" sz="2400"/>
            </a:br>
            <a:endParaRPr lang="ru-RU" sz="2400">
              <a:latin typeface="Times New Roman"/>
              <a:cs typeface="Times New Roman"/>
            </a:endParaRPr>
          </a:p>
        </p:txBody>
      </p:sp>
      <p:sp>
        <p:nvSpPr>
          <p:cNvPr id="3" name="Объект 2"/>
          <p:cNvSpPr>
            <a:spLocks noGrp="1"/>
          </p:cNvSpPr>
          <p:nvPr>
            <p:ph idx="1"/>
          </p:nvPr>
        </p:nvSpPr>
        <p:spPr bwMode="auto">
          <a:xfrm>
            <a:off x="147752" y="302292"/>
            <a:ext cx="11713028" cy="5323114"/>
          </a:xfrm>
        </p:spPr>
        <p:txBody>
          <a:bodyPr>
            <a:normAutofit/>
          </a:bodyPr>
          <a:lstStyle/>
          <a:p>
            <a:pPr marL="0" indent="0">
              <a:buNone/>
              <a:defRPr/>
            </a:pPr>
            <a:endParaRPr lang="ru-RU"/>
          </a:p>
          <a:p>
            <a:pPr marL="0" indent="0" algn="ctr">
              <a:buNone/>
              <a:defRPr/>
            </a:pPr>
            <a:r>
              <a:rPr lang="ru-RU" sz="2400">
                <a:latin typeface="Times New Roman"/>
                <a:cs typeface="Times New Roman"/>
              </a:rPr>
              <a:t>.</a:t>
            </a:r>
            <a:endParaRPr/>
          </a:p>
          <a:p>
            <a:pPr marL="0" indent="0" algn="ctr">
              <a:buNone/>
              <a:defRPr/>
            </a:pPr>
            <a:endParaRPr lang="ru-RU" sz="2400">
              <a:latin typeface="Times New Roman"/>
              <a:cs typeface="Times New Roman"/>
            </a:endParaRPr>
          </a:p>
          <a:p>
            <a:pPr marL="0" indent="0" algn="ctr">
              <a:buNone/>
              <a:defRPr/>
            </a:pPr>
            <a:endParaRPr lang="ru-RU" sz="2400">
              <a:latin typeface="Times New Roman"/>
              <a:cs typeface="Times New Roman"/>
            </a:endParaRPr>
          </a:p>
          <a:p>
            <a:pPr marL="0" indent="0" algn="ctr">
              <a:buNone/>
              <a:defRPr/>
            </a:pPr>
            <a:endParaRPr lang="ru-RU" sz="2400">
              <a:latin typeface="Times New Roman"/>
              <a:cs typeface="Times New Roman"/>
            </a:endParaRPr>
          </a:p>
          <a:p>
            <a:pPr marL="0" indent="0" algn="ctr">
              <a:buNone/>
              <a:defRPr/>
            </a:pPr>
            <a:endParaRPr lang="ru-RU" sz="2400">
              <a:latin typeface="Times New Roman"/>
              <a:cs typeface="Times New Roman"/>
            </a:endParaRPr>
          </a:p>
          <a:p>
            <a:pPr marL="0" indent="0">
              <a:buNone/>
              <a:defRPr/>
            </a:pPr>
            <a:endParaRPr lang="ru-RU" sz="2400">
              <a:latin typeface="Times New Roman"/>
              <a:cs typeface="Times New Roman"/>
            </a:endParaRPr>
          </a:p>
          <a:p>
            <a:pPr marL="0" indent="0">
              <a:buNone/>
              <a:defRPr/>
            </a:pPr>
            <a:endParaRPr lang="ru-RU" sz="2400">
              <a:latin typeface="Times New Roman"/>
              <a:cs typeface="Times New Roman"/>
            </a:endParaRPr>
          </a:p>
          <a:p>
            <a:pPr marL="0" indent="0">
              <a:buNone/>
              <a:defRPr/>
            </a:pPr>
            <a:r>
              <a:rPr lang="ru-RU" sz="2400">
                <a:latin typeface="Times New Roman"/>
                <a:cs typeface="Times New Roman"/>
              </a:rPr>
              <a:t> Игры-драматизации      Игры и упражнения </a:t>
            </a:r>
            <a:endParaRPr/>
          </a:p>
          <a:p>
            <a:pPr marL="0" indent="0">
              <a:buNone/>
              <a:defRPr/>
            </a:pPr>
            <a:r>
              <a:rPr lang="ru-RU" sz="2400">
                <a:latin typeface="Times New Roman"/>
                <a:cs typeface="Times New Roman"/>
              </a:rPr>
              <a:t>                                         по обучению грамоте</a:t>
            </a:r>
            <a:endParaRPr/>
          </a:p>
        </p:txBody>
      </p:sp>
      <p:pic>
        <p:nvPicPr>
          <p:cNvPr id="1026" name="Picture 2" descr="C:\Users\Admin\Desktop\06-12-2023_23-32-58\1701894698687.jpg"/>
          <p:cNvPicPr>
            <a:picLocks noChangeAspect="1" noChangeArrowheads="1"/>
          </p:cNvPicPr>
          <p:nvPr/>
        </p:nvPicPr>
        <p:blipFill>
          <a:blip r:embed="rId3"/>
          <a:stretch/>
        </p:blipFill>
        <p:spPr bwMode="auto">
          <a:xfrm>
            <a:off x="3358620" y="717872"/>
            <a:ext cx="2814914" cy="3305219"/>
          </a:xfrm>
          <a:prstGeom prst="rect">
            <a:avLst/>
          </a:prstGeom>
          <a:ln>
            <a:noFill/>
          </a:ln>
          <a:effectLst>
            <a:softEdge rad="112500"/>
          </a:effectLst>
        </p:spPr>
      </p:pic>
      <p:pic>
        <p:nvPicPr>
          <p:cNvPr id="9" name="Picture 3"/>
          <p:cNvPicPr>
            <a:picLocks noChangeAspect="1" noChangeArrowheads="1"/>
          </p:cNvPicPr>
          <p:nvPr/>
        </p:nvPicPr>
        <p:blipFill>
          <a:blip r:embed="rId4"/>
          <a:stretch/>
        </p:blipFill>
        <p:spPr bwMode="auto">
          <a:xfrm>
            <a:off x="385646" y="717873"/>
            <a:ext cx="2655945" cy="3305219"/>
          </a:xfrm>
          <a:prstGeom prst="rect">
            <a:avLst/>
          </a:prstGeom>
          <a:ln>
            <a:noFill/>
          </a:ln>
          <a:effectLst>
            <a:softEdge rad="112500"/>
          </a:effectLst>
        </p:spPr>
      </p:pic>
      <p:sp>
        <p:nvSpPr>
          <p:cNvPr id="10" name="Подзаголовок 2"/>
          <p:cNvSpPr txBox="1"/>
          <p:nvPr/>
        </p:nvSpPr>
        <p:spPr bwMode="auto">
          <a:xfrm>
            <a:off x="4974770" y="506082"/>
            <a:ext cx="2122715" cy="4915537"/>
          </a:xfrm>
          <a:prstGeom prst="rect">
            <a:avLst/>
          </a:prstGeom>
        </p:spPr>
        <p:txBody>
          <a:bodyPr vert="horz" lIns="91440" tIns="45720" rIns="91440" bIns="45720" rtlCol="0">
            <a:noAutofit/>
          </a:bodyPr>
          <a:lstStyle>
            <a:lvl1pPr marL="0" indent="0" algn="ctr" defTabSz="914400">
              <a:lnSpc>
                <a:spcPct val="90000"/>
              </a:lnSpc>
              <a:spcBef>
                <a:spcPts val="1000"/>
              </a:spcBef>
              <a:buFont typeface="Arial"/>
              <a:buNone/>
              <a:defRPr sz="2400">
                <a:solidFill>
                  <a:schemeClr val="tx1"/>
                </a:solidFill>
                <a:latin typeface="+mn-lt"/>
                <a:ea typeface="+mn-ea"/>
                <a:cs typeface="+mn-cs"/>
              </a:defRPr>
            </a:lvl1pPr>
            <a:lvl2pPr marL="457200" indent="0" algn="ctr" defTabSz="914400">
              <a:lnSpc>
                <a:spcPct val="90000"/>
              </a:lnSpc>
              <a:spcBef>
                <a:spcPts val="500"/>
              </a:spcBef>
              <a:buFont typeface="Arial"/>
              <a:buNone/>
              <a:defRPr sz="2000">
                <a:solidFill>
                  <a:schemeClr val="tx1"/>
                </a:solidFill>
                <a:latin typeface="+mn-lt"/>
                <a:ea typeface="+mn-ea"/>
                <a:cs typeface="+mn-cs"/>
              </a:defRPr>
            </a:lvl2pPr>
            <a:lvl3pPr marL="914400" indent="0" algn="ctr" defTabSz="914400">
              <a:lnSpc>
                <a:spcPct val="90000"/>
              </a:lnSpc>
              <a:spcBef>
                <a:spcPts val="500"/>
              </a:spcBef>
              <a:buFont typeface="Arial"/>
              <a:buNone/>
              <a:defRPr sz="1800">
                <a:solidFill>
                  <a:schemeClr val="tx1"/>
                </a:solidFill>
                <a:latin typeface="+mn-lt"/>
                <a:ea typeface="+mn-ea"/>
                <a:cs typeface="+mn-cs"/>
              </a:defRPr>
            </a:lvl3pPr>
            <a:lvl4pPr marL="1371600" indent="0" algn="ctr" defTabSz="914400">
              <a:lnSpc>
                <a:spcPct val="90000"/>
              </a:lnSpc>
              <a:spcBef>
                <a:spcPts val="500"/>
              </a:spcBef>
              <a:buFont typeface="Arial"/>
              <a:buNone/>
              <a:defRPr sz="1600">
                <a:solidFill>
                  <a:schemeClr val="tx1"/>
                </a:solidFill>
                <a:latin typeface="+mn-lt"/>
                <a:ea typeface="+mn-ea"/>
                <a:cs typeface="+mn-cs"/>
              </a:defRPr>
            </a:lvl4pPr>
            <a:lvl5pPr marL="1828800" indent="0" algn="ctr" defTabSz="914400">
              <a:lnSpc>
                <a:spcPct val="90000"/>
              </a:lnSpc>
              <a:spcBef>
                <a:spcPts val="500"/>
              </a:spcBef>
              <a:buFont typeface="Arial"/>
              <a:buNone/>
              <a:defRPr sz="1600">
                <a:solidFill>
                  <a:schemeClr val="tx1"/>
                </a:solidFill>
                <a:latin typeface="+mn-lt"/>
                <a:ea typeface="+mn-ea"/>
                <a:cs typeface="+mn-cs"/>
              </a:defRPr>
            </a:lvl5pPr>
            <a:lvl6pPr marL="2286000" indent="0" algn="ctr" defTabSz="914400">
              <a:lnSpc>
                <a:spcPct val="90000"/>
              </a:lnSpc>
              <a:spcBef>
                <a:spcPts val="500"/>
              </a:spcBef>
              <a:buFont typeface="Arial"/>
              <a:buNone/>
              <a:defRPr sz="1600">
                <a:solidFill>
                  <a:schemeClr val="tx1"/>
                </a:solidFill>
                <a:latin typeface="+mn-lt"/>
                <a:ea typeface="+mn-ea"/>
                <a:cs typeface="+mn-cs"/>
              </a:defRPr>
            </a:lvl6pPr>
            <a:lvl7pPr marL="2743200" indent="0" algn="ctr" defTabSz="914400">
              <a:lnSpc>
                <a:spcPct val="90000"/>
              </a:lnSpc>
              <a:spcBef>
                <a:spcPts val="500"/>
              </a:spcBef>
              <a:buFont typeface="Arial"/>
              <a:buNone/>
              <a:defRPr sz="1600">
                <a:solidFill>
                  <a:schemeClr val="tx1"/>
                </a:solidFill>
                <a:latin typeface="+mn-lt"/>
                <a:ea typeface="+mn-ea"/>
                <a:cs typeface="+mn-cs"/>
              </a:defRPr>
            </a:lvl7pPr>
            <a:lvl8pPr marL="3200400" indent="0" algn="ctr" defTabSz="914400">
              <a:lnSpc>
                <a:spcPct val="90000"/>
              </a:lnSpc>
              <a:spcBef>
                <a:spcPts val="500"/>
              </a:spcBef>
              <a:buFont typeface="Arial"/>
              <a:buNone/>
              <a:defRPr sz="1600">
                <a:solidFill>
                  <a:schemeClr val="tx1"/>
                </a:solidFill>
                <a:latin typeface="+mn-lt"/>
                <a:ea typeface="+mn-ea"/>
                <a:cs typeface="+mn-cs"/>
              </a:defRPr>
            </a:lvl8pPr>
            <a:lvl9pPr marL="3657600" indent="0" algn="ctr" defTabSz="914400">
              <a:lnSpc>
                <a:spcPct val="90000"/>
              </a:lnSpc>
              <a:spcBef>
                <a:spcPts val="500"/>
              </a:spcBef>
              <a:buFont typeface="Arial"/>
              <a:buNone/>
              <a:defRPr sz="1600">
                <a:solidFill>
                  <a:schemeClr val="tx1"/>
                </a:solidFill>
                <a:latin typeface="+mn-lt"/>
                <a:ea typeface="+mn-ea"/>
                <a:cs typeface="+mn-cs"/>
              </a:defRPr>
            </a:lvl9pPr>
          </a:lstStyle>
          <a:p>
            <a:pPr>
              <a:defRPr/>
            </a:pPr>
            <a:endParaRPr lang="ru-RU" sz="1600"/>
          </a:p>
          <a:p>
            <a:pPr>
              <a:lnSpc>
                <a:spcPct val="100000"/>
              </a:lnSpc>
              <a:spcBef>
                <a:spcPts val="0"/>
              </a:spcBef>
              <a:defRPr/>
            </a:pPr>
            <a:endParaRPr lang="ru-RU" sz="1600">
              <a:latin typeface="Times New Roman"/>
              <a:cs typeface="Times New Roman"/>
            </a:endParaRPr>
          </a:p>
          <a:p>
            <a:pPr>
              <a:lnSpc>
                <a:spcPct val="100000"/>
              </a:lnSpc>
              <a:spcBef>
                <a:spcPts val="0"/>
              </a:spcBef>
              <a:defRPr/>
            </a:pPr>
            <a:endParaRPr lang="ru-RU" sz="1600">
              <a:latin typeface="Times New Roman"/>
              <a:cs typeface="Times New Roman"/>
            </a:endParaRPr>
          </a:p>
        </p:txBody>
      </p:sp>
      <p:pic>
        <p:nvPicPr>
          <p:cNvPr id="8" name="Picture 2"/>
          <p:cNvPicPr>
            <a:picLocks noChangeAspect="1" noChangeArrowheads="1"/>
          </p:cNvPicPr>
          <p:nvPr/>
        </p:nvPicPr>
        <p:blipFill>
          <a:blip r:embed="rId5"/>
          <a:stretch/>
        </p:blipFill>
        <p:spPr bwMode="auto">
          <a:xfrm rot="16199999">
            <a:off x="7445537" y="-420092"/>
            <a:ext cx="3421697" cy="4562262"/>
          </a:xfrm>
          <a:prstGeom prst="rect">
            <a:avLst/>
          </a:prstGeom>
          <a:ln>
            <a:noFill/>
          </a:ln>
          <a:effectLst>
            <a:softEdge rad="112500"/>
          </a:effectLst>
        </p:spPr>
      </p:pic>
      <p:sp>
        <p:nvSpPr>
          <p:cNvPr id="5" name="Прямоугольник 4"/>
          <p:cNvSpPr/>
          <p:nvPr/>
        </p:nvSpPr>
        <p:spPr bwMode="auto">
          <a:xfrm>
            <a:off x="6875254" y="3723034"/>
            <a:ext cx="4985526" cy="2308324"/>
          </a:xfrm>
          <a:prstGeom prst="rect">
            <a:avLst/>
          </a:prstGeom>
        </p:spPr>
        <p:txBody>
          <a:bodyPr wrap="square">
            <a:spAutoFit/>
          </a:bodyPr>
          <a:lstStyle/>
          <a:p>
            <a:pPr>
              <a:defRPr/>
            </a:pPr>
            <a:r>
              <a:rPr lang="ru-RU" sz="2400">
                <a:latin typeface="Times New Roman"/>
                <a:cs typeface="Times New Roman"/>
              </a:rPr>
              <a:t>Игры и упражнения  по развитию математических способностей с использование трафаретов, декоративных украшений (бусин, пуговиц, кондитерских шпателей и др.) </a:t>
            </a:r>
            <a:endParaRPr lang="ru-RU" sz="2400"/>
          </a:p>
        </p:txBody>
      </p:sp>
    </p:spTree>
  </p:cSld>
  <p:clrMapOvr>
    <a:masterClrMapping/>
  </p:clrMapOvr>
  <mc:AlternateContent xmlns:mc="http://schemas.openxmlformats.org/markup-compatibility/2006">
    <mc:Choice xmlns:p14="http://schemas.microsoft.com/office/powerpoint/2010/main" Requires="p14">
      <p:transition spd="fast" p14:dur="100" advClick="1">
        <p:fade thruBlk="0"/>
      </p:transition>
    </mc:Choice>
    <mc:Fallback>
      <p:transition spd="fast" advClick="1">
        <p:fade thruBlk="0"/>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pic>
        <p:nvPicPr>
          <p:cNvPr id="4" name="Рисунок 3"/>
          <p:cNvPicPr>
            <a:picLocks noChangeAspect="1"/>
          </p:cNvPicPr>
          <p:nvPr/>
        </p:nvPicPr>
        <p:blipFill>
          <a:blip r:embed="rId2"/>
          <a:stretch/>
        </p:blipFill>
        <p:spPr bwMode="auto">
          <a:xfrm>
            <a:off x="0" y="0"/>
            <a:ext cx="12192000" cy="6882052"/>
          </a:xfrm>
          <a:prstGeom prst="rect">
            <a:avLst/>
          </a:prstGeom>
        </p:spPr>
      </p:pic>
      <p:sp>
        <p:nvSpPr>
          <p:cNvPr id="2" name="Заголовок 1"/>
          <p:cNvSpPr>
            <a:spLocks noGrp="1"/>
          </p:cNvSpPr>
          <p:nvPr>
            <p:ph type="title"/>
          </p:nvPr>
        </p:nvSpPr>
        <p:spPr bwMode="auto">
          <a:xfrm>
            <a:off x="881742" y="468086"/>
            <a:ext cx="10482943" cy="1349828"/>
          </a:xfrm>
        </p:spPr>
        <p:txBody>
          <a:bodyPr>
            <a:normAutofit/>
          </a:bodyPr>
          <a:lstStyle/>
          <a:p>
            <a:pPr algn="ctr">
              <a:defRPr/>
            </a:pPr>
            <a:br>
              <a:rPr lang="ru-RU" sz="2400"/>
            </a:br>
            <a:endParaRPr lang="ru-RU" sz="2400">
              <a:latin typeface="Times New Roman"/>
              <a:cs typeface="Times New Roman"/>
            </a:endParaRPr>
          </a:p>
        </p:txBody>
      </p:sp>
      <p:sp>
        <p:nvSpPr>
          <p:cNvPr id="3" name="Объект 2"/>
          <p:cNvSpPr>
            <a:spLocks noGrp="1"/>
          </p:cNvSpPr>
          <p:nvPr>
            <p:ph idx="1"/>
          </p:nvPr>
        </p:nvSpPr>
        <p:spPr bwMode="auto">
          <a:xfrm>
            <a:off x="370115" y="315687"/>
            <a:ext cx="11636827" cy="5246913"/>
          </a:xfrm>
        </p:spPr>
        <p:txBody>
          <a:bodyPr>
            <a:normAutofit fontScale="62500" lnSpcReduction="20000"/>
          </a:bodyPr>
          <a:lstStyle/>
          <a:p>
            <a:pPr marL="0" indent="0" algn="ctr">
              <a:buNone/>
              <a:defRPr/>
            </a:pPr>
            <a:r>
              <a:rPr lang="ru-RU" sz="3200" b="1">
                <a:solidFill>
                  <a:srgbClr val="00B0F0"/>
                </a:solidFill>
                <a:latin typeface="Times New Roman"/>
                <a:cs typeface="Times New Roman"/>
              </a:rPr>
              <a:t>ЧТО НУЖНО ДЛЯ РАБОТЫ С ВОДОЙ?</a:t>
            </a:r>
            <a:endParaRPr/>
          </a:p>
          <a:p>
            <a:pPr marL="0" indent="0" algn="ctr">
              <a:buNone/>
              <a:defRPr/>
            </a:pPr>
            <a:endParaRPr lang="ru-RU" sz="3200">
              <a:solidFill>
                <a:srgbClr val="00B0F0"/>
              </a:solidFill>
              <a:latin typeface="Times New Roman"/>
              <a:cs typeface="Times New Roman"/>
            </a:endParaRPr>
          </a:p>
          <a:p>
            <a:pPr lvl="0">
              <a:defRPr/>
            </a:pPr>
            <a:r>
              <a:rPr lang="ru-RU" sz="3200">
                <a:latin typeface="Times New Roman"/>
                <a:cs typeface="Times New Roman"/>
              </a:rPr>
              <a:t>бросовый и природный материал (камешки, ракушки, веточки, палочки, большие пуговицы, одноразовые соломки для коктейля и т.п.)</a:t>
            </a:r>
            <a:endParaRPr/>
          </a:p>
          <a:p>
            <a:pPr lvl="0">
              <a:defRPr/>
            </a:pPr>
            <a:r>
              <a:rPr lang="ru-RU" sz="3200">
                <a:latin typeface="Times New Roman"/>
                <a:cs typeface="Times New Roman"/>
              </a:rPr>
              <a:t>пластиковые игрушки (геометрические фигуры, цифры, буквы, картинки и т. п.), которые, если их намочить, легко прикрепятся к гладкой поверхности (кафелю, зеркалу, крышке стола).</a:t>
            </a:r>
            <a:endParaRPr/>
          </a:p>
          <a:p>
            <a:pPr lvl="0">
              <a:defRPr/>
            </a:pPr>
            <a:r>
              <a:rPr lang="ru-RU" sz="3200">
                <a:latin typeface="Times New Roman"/>
                <a:cs typeface="Times New Roman"/>
              </a:rPr>
              <a:t>разнообразные заводные игрушки, которые движутся по поверхности воды;</a:t>
            </a:r>
            <a:endParaRPr/>
          </a:p>
          <a:p>
            <a:pPr lvl="0">
              <a:defRPr/>
            </a:pPr>
            <a:r>
              <a:rPr lang="en-US" sz="3200">
                <a:latin typeface="Times New Roman"/>
                <a:cs typeface="Times New Roman"/>
              </a:rPr>
              <a:t>удочки-игрушки</a:t>
            </a:r>
            <a:r>
              <a:rPr lang="en-US" sz="3200">
                <a:latin typeface="Times New Roman"/>
                <a:cs typeface="Times New Roman"/>
              </a:rPr>
              <a:t>;</a:t>
            </a:r>
            <a:endParaRPr lang="ru-RU" sz="3200">
              <a:latin typeface="Times New Roman"/>
              <a:cs typeface="Times New Roman"/>
            </a:endParaRPr>
          </a:p>
          <a:p>
            <a:pPr lvl="0">
              <a:defRPr/>
            </a:pPr>
            <a:r>
              <a:rPr lang="en-US" sz="3200">
                <a:latin typeface="Times New Roman"/>
                <a:cs typeface="Times New Roman"/>
              </a:rPr>
              <a:t>ложки</a:t>
            </a:r>
            <a:r>
              <a:rPr lang="en-US" sz="3200">
                <a:latin typeface="Times New Roman"/>
                <a:cs typeface="Times New Roman"/>
              </a:rPr>
              <a:t>, </a:t>
            </a:r>
            <a:r>
              <a:rPr lang="en-US" sz="3200">
                <a:latin typeface="Times New Roman"/>
                <a:cs typeface="Times New Roman"/>
              </a:rPr>
              <a:t>половники</a:t>
            </a:r>
            <a:r>
              <a:rPr lang="en-US" sz="3200">
                <a:latin typeface="Times New Roman"/>
                <a:cs typeface="Times New Roman"/>
              </a:rPr>
              <a:t>;</a:t>
            </a:r>
            <a:endParaRPr lang="ru-RU" sz="3200">
              <a:latin typeface="Times New Roman"/>
              <a:cs typeface="Times New Roman"/>
            </a:endParaRPr>
          </a:p>
          <a:p>
            <a:pPr lvl="0">
              <a:defRPr/>
            </a:pPr>
            <a:r>
              <a:rPr lang="ru-RU" sz="3200">
                <a:latin typeface="Times New Roman"/>
                <a:cs typeface="Times New Roman"/>
              </a:rPr>
              <a:t>пластмассовые водоросли для аквариумов и т.д.;</a:t>
            </a:r>
            <a:endParaRPr/>
          </a:p>
          <a:p>
            <a:pPr lvl="0">
              <a:defRPr/>
            </a:pPr>
            <a:r>
              <a:rPr lang="en-US" sz="3200">
                <a:latin typeface="Times New Roman"/>
                <a:cs typeface="Times New Roman"/>
              </a:rPr>
              <a:t>стаканчики</a:t>
            </a:r>
            <a:r>
              <a:rPr lang="en-US" sz="3200">
                <a:latin typeface="Times New Roman"/>
                <a:cs typeface="Times New Roman"/>
              </a:rPr>
              <a:t> </a:t>
            </a:r>
            <a:r>
              <a:rPr lang="en-US" sz="3200">
                <a:latin typeface="Times New Roman"/>
                <a:cs typeface="Times New Roman"/>
              </a:rPr>
              <a:t>разного</a:t>
            </a:r>
            <a:r>
              <a:rPr lang="en-US" sz="3200">
                <a:latin typeface="Times New Roman"/>
                <a:cs typeface="Times New Roman"/>
              </a:rPr>
              <a:t> </a:t>
            </a:r>
            <a:r>
              <a:rPr lang="en-US" sz="3200">
                <a:latin typeface="Times New Roman"/>
                <a:cs typeface="Times New Roman"/>
              </a:rPr>
              <a:t>объема</a:t>
            </a:r>
            <a:r>
              <a:rPr lang="en-US" sz="3200">
                <a:latin typeface="Times New Roman"/>
                <a:cs typeface="Times New Roman"/>
              </a:rPr>
              <a:t>;</a:t>
            </a:r>
            <a:endParaRPr lang="ru-RU" sz="3200">
              <a:latin typeface="Times New Roman"/>
              <a:cs typeface="Times New Roman"/>
            </a:endParaRPr>
          </a:p>
          <a:p>
            <a:pPr lvl="0">
              <a:defRPr/>
            </a:pPr>
            <a:r>
              <a:rPr lang="en-US" sz="3200">
                <a:latin typeface="Times New Roman"/>
                <a:cs typeface="Times New Roman"/>
              </a:rPr>
              <a:t>набор</a:t>
            </a:r>
            <a:r>
              <a:rPr lang="en-US" sz="3200">
                <a:latin typeface="Times New Roman"/>
                <a:cs typeface="Times New Roman"/>
              </a:rPr>
              <a:t> </a:t>
            </a:r>
            <a:r>
              <a:rPr lang="en-US" sz="3200">
                <a:latin typeface="Times New Roman"/>
                <a:cs typeface="Times New Roman"/>
              </a:rPr>
              <a:t>резиновых</a:t>
            </a:r>
            <a:r>
              <a:rPr lang="en-US" sz="3200">
                <a:latin typeface="Times New Roman"/>
                <a:cs typeface="Times New Roman"/>
              </a:rPr>
              <a:t> </a:t>
            </a:r>
            <a:r>
              <a:rPr lang="en-US" sz="3200">
                <a:latin typeface="Times New Roman"/>
                <a:cs typeface="Times New Roman"/>
              </a:rPr>
              <a:t>игрушек</a:t>
            </a:r>
            <a:r>
              <a:rPr lang="en-US" sz="3200">
                <a:latin typeface="Times New Roman"/>
                <a:cs typeface="Times New Roman"/>
              </a:rPr>
              <a:t>;</a:t>
            </a:r>
            <a:endParaRPr lang="ru-RU" sz="3200">
              <a:latin typeface="Times New Roman"/>
              <a:cs typeface="Times New Roman"/>
            </a:endParaRPr>
          </a:p>
          <a:p>
            <a:pPr lvl="0">
              <a:defRPr/>
            </a:pPr>
            <a:r>
              <a:rPr lang="en-US" sz="3200">
                <a:latin typeface="Times New Roman"/>
                <a:cs typeface="Times New Roman"/>
              </a:rPr>
              <a:t>игра</a:t>
            </a:r>
            <a:r>
              <a:rPr lang="en-US" sz="3200">
                <a:latin typeface="Times New Roman"/>
                <a:cs typeface="Times New Roman"/>
              </a:rPr>
              <a:t> </a:t>
            </a:r>
            <a:r>
              <a:rPr lang="en-US" sz="3200">
                <a:latin typeface="Times New Roman"/>
                <a:cs typeface="Times New Roman"/>
              </a:rPr>
              <a:t>рыбалка</a:t>
            </a:r>
            <a:r>
              <a:rPr lang="en-US" sz="3200">
                <a:latin typeface="Times New Roman"/>
                <a:cs typeface="Times New Roman"/>
              </a:rPr>
              <a:t>;</a:t>
            </a:r>
            <a:endParaRPr lang="ru-RU" sz="3200">
              <a:latin typeface="Times New Roman"/>
              <a:cs typeface="Times New Roman"/>
            </a:endParaRPr>
          </a:p>
          <a:p>
            <a:pPr lvl="0">
              <a:defRPr/>
            </a:pPr>
            <a:r>
              <a:rPr lang="en-US" sz="3200">
                <a:latin typeface="Times New Roman"/>
                <a:cs typeface="Times New Roman"/>
              </a:rPr>
              <a:t>ситечки</a:t>
            </a:r>
            <a:r>
              <a:rPr lang="en-US" sz="3200">
                <a:latin typeface="Times New Roman"/>
                <a:cs typeface="Times New Roman"/>
              </a:rPr>
              <a:t>, </a:t>
            </a:r>
            <a:r>
              <a:rPr lang="en-US" sz="3200">
                <a:latin typeface="Times New Roman"/>
                <a:cs typeface="Times New Roman"/>
              </a:rPr>
              <a:t>пинцеты</a:t>
            </a:r>
            <a:r>
              <a:rPr lang="en-US" sz="3200">
                <a:latin typeface="Times New Roman"/>
                <a:cs typeface="Times New Roman"/>
              </a:rPr>
              <a:t>, </a:t>
            </a:r>
            <a:r>
              <a:rPr lang="en-US" sz="3200">
                <a:latin typeface="Times New Roman"/>
                <a:cs typeface="Times New Roman"/>
              </a:rPr>
              <a:t>сачки</a:t>
            </a:r>
            <a:r>
              <a:rPr lang="en-US" sz="3200">
                <a:latin typeface="Times New Roman"/>
                <a:cs typeface="Times New Roman"/>
              </a:rPr>
              <a:t>;</a:t>
            </a:r>
            <a:endParaRPr lang="ru-RU" sz="3200">
              <a:latin typeface="Times New Roman"/>
              <a:cs typeface="Times New Roman"/>
            </a:endParaRPr>
          </a:p>
          <a:p>
            <a:pPr lvl="0">
              <a:defRPr/>
            </a:pPr>
            <a:r>
              <a:rPr lang="en-US" sz="3200">
                <a:latin typeface="Times New Roman"/>
                <a:cs typeface="Times New Roman"/>
              </a:rPr>
              <a:t>трубочки</a:t>
            </a:r>
            <a:r>
              <a:rPr lang="en-US" sz="3200">
                <a:latin typeface="Times New Roman"/>
                <a:cs typeface="Times New Roman"/>
              </a:rPr>
              <a:t>; </a:t>
            </a:r>
            <a:r>
              <a:rPr lang="en-US" sz="3200">
                <a:latin typeface="Times New Roman"/>
                <a:cs typeface="Times New Roman"/>
              </a:rPr>
              <a:t>губки</a:t>
            </a:r>
            <a:r>
              <a:rPr lang="en-US" sz="3200">
                <a:latin typeface="Times New Roman"/>
                <a:cs typeface="Times New Roman"/>
              </a:rPr>
              <a:t>; </a:t>
            </a:r>
            <a:r>
              <a:rPr lang="en-US" sz="3200">
                <a:latin typeface="Times New Roman"/>
                <a:cs typeface="Times New Roman"/>
              </a:rPr>
              <a:t>краски</a:t>
            </a:r>
            <a:r>
              <a:rPr lang="en-US" sz="3200">
                <a:latin typeface="Times New Roman"/>
                <a:cs typeface="Times New Roman"/>
              </a:rPr>
              <a:t>.</a:t>
            </a:r>
            <a:r>
              <a:rPr lang="ru-RU" sz="3200" b="1">
                <a:latin typeface="Times New Roman"/>
                <a:cs typeface="Times New Roman"/>
              </a:rPr>
              <a:t> </a:t>
            </a:r>
            <a:endParaRPr/>
          </a:p>
          <a:p>
            <a:pPr marL="0" lvl="0" indent="0">
              <a:buNone/>
              <a:defRPr/>
            </a:pPr>
            <a:endParaRPr lang="ru-RU" sz="3200" b="1">
              <a:latin typeface="Times New Roman"/>
              <a:cs typeface="Times New Roman"/>
            </a:endParaRPr>
          </a:p>
          <a:p>
            <a:pPr lvl="0">
              <a:defRPr/>
            </a:pPr>
            <a:endParaRPr lang="ru-RU" sz="3200">
              <a:latin typeface="Times New Roman"/>
              <a:cs typeface="Times New Roman"/>
            </a:endParaRPr>
          </a:p>
          <a:p>
            <a:pPr>
              <a:defRPr/>
            </a:pPr>
            <a:endParaRPr lang="ru-RU" sz="3200">
              <a:latin typeface="Times New Roman"/>
              <a:cs typeface="Times New Roman"/>
            </a:endParaRPr>
          </a:p>
          <a:p>
            <a:pPr marL="0" indent="0" algn="ctr">
              <a:buNone/>
              <a:defRPr/>
            </a:pPr>
            <a:endParaRPr lang="ru-RU"/>
          </a:p>
        </p:txBody>
      </p:sp>
    </p:spTree>
  </p:cSld>
  <p:clrMapOvr>
    <a:masterClrMapping/>
  </p:clrMapOvr>
  <mc:AlternateContent xmlns:mc="http://schemas.openxmlformats.org/markup-compatibility/2006">
    <mc:Choice xmlns:p14="http://schemas.microsoft.com/office/powerpoint/2010/main" Requires="p14">
      <p:transition spd="med" p14:dur="750" advClick="1">
        <p:fade thruBlk="0"/>
      </p:transition>
    </mc:Choice>
    <mc:Fallback>
      <p:transition spd="med" advClick="1">
        <p:fade thruBlk="0"/>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pic>
        <p:nvPicPr>
          <p:cNvPr id="4" name="Рисунок 3"/>
          <p:cNvPicPr>
            <a:picLocks noChangeAspect="1"/>
          </p:cNvPicPr>
          <p:nvPr/>
        </p:nvPicPr>
        <p:blipFill>
          <a:blip r:embed="rId2"/>
          <a:stretch/>
        </p:blipFill>
        <p:spPr bwMode="auto">
          <a:xfrm>
            <a:off x="0" y="-24052"/>
            <a:ext cx="12192000" cy="6882052"/>
          </a:xfrm>
          <a:prstGeom prst="rect">
            <a:avLst/>
          </a:prstGeom>
        </p:spPr>
      </p:pic>
      <p:sp>
        <p:nvSpPr>
          <p:cNvPr id="2" name="Заголовок 1"/>
          <p:cNvSpPr>
            <a:spLocks noGrp="1"/>
          </p:cNvSpPr>
          <p:nvPr>
            <p:ph type="title"/>
          </p:nvPr>
        </p:nvSpPr>
        <p:spPr bwMode="auto">
          <a:xfrm>
            <a:off x="881742" y="468086"/>
            <a:ext cx="10482943" cy="1349828"/>
          </a:xfrm>
        </p:spPr>
        <p:txBody>
          <a:bodyPr>
            <a:normAutofit/>
          </a:bodyPr>
          <a:lstStyle/>
          <a:p>
            <a:pPr algn="ctr">
              <a:defRPr/>
            </a:pPr>
            <a:br>
              <a:rPr lang="ru-RU" sz="2400"/>
            </a:br>
            <a:endParaRPr lang="ru-RU" sz="2400">
              <a:latin typeface="Times New Roman"/>
              <a:cs typeface="Times New Roman"/>
            </a:endParaRPr>
          </a:p>
        </p:txBody>
      </p:sp>
      <p:sp>
        <p:nvSpPr>
          <p:cNvPr id="3" name="Объект 2"/>
          <p:cNvSpPr>
            <a:spLocks noGrp="1"/>
          </p:cNvSpPr>
          <p:nvPr>
            <p:ph idx="1"/>
          </p:nvPr>
        </p:nvSpPr>
        <p:spPr bwMode="auto">
          <a:xfrm>
            <a:off x="870857" y="228601"/>
            <a:ext cx="10798628" cy="5812970"/>
          </a:xfrm>
        </p:spPr>
        <p:txBody>
          <a:bodyPr>
            <a:normAutofit/>
          </a:bodyPr>
          <a:lstStyle/>
          <a:p>
            <a:pPr marL="0" indent="0" algn="ctr">
              <a:buNone/>
              <a:defRPr/>
            </a:pPr>
            <a:r>
              <a:rPr lang="ru-RU" sz="2000" b="1">
                <a:solidFill>
                  <a:srgbClr val="00B0F0"/>
                </a:solidFill>
                <a:latin typeface="Times New Roman"/>
                <a:cs typeface="Times New Roman"/>
              </a:rPr>
              <a:t>Мини </a:t>
            </a:r>
            <a:r>
              <a:rPr lang="ru-RU" sz="2000" b="1">
                <a:solidFill>
                  <a:srgbClr val="00B0F0"/>
                </a:solidFill>
                <a:latin typeface="Times New Roman"/>
                <a:cs typeface="Times New Roman"/>
              </a:rPr>
              <a:t>аква</a:t>
            </a:r>
            <a:r>
              <a:rPr lang="ru-RU" sz="2000" b="1">
                <a:solidFill>
                  <a:srgbClr val="00B0F0"/>
                </a:solidFill>
                <a:latin typeface="Times New Roman"/>
                <a:cs typeface="Times New Roman"/>
              </a:rPr>
              <a:t>-коврики</a:t>
            </a:r>
            <a:endParaRPr/>
          </a:p>
          <a:p>
            <a:pPr marL="0" indent="0" algn="just">
              <a:buNone/>
              <a:defRPr/>
            </a:pPr>
            <a:r>
              <a:rPr lang="ru-RU" sz="2000">
                <a:latin typeface="Times New Roman"/>
                <a:cs typeface="Times New Roman"/>
              </a:rPr>
              <a:t>Акваковрики</a:t>
            </a:r>
            <a:r>
              <a:rPr lang="ru-RU" sz="2000">
                <a:latin typeface="Times New Roman"/>
                <a:cs typeface="Times New Roman"/>
              </a:rPr>
              <a:t> - это коврики для «рисования по воде». </a:t>
            </a:r>
            <a:endParaRPr/>
          </a:p>
          <a:p>
            <a:pPr marL="0" indent="0" algn="just">
              <a:buNone/>
              <a:defRPr/>
            </a:pPr>
            <a:r>
              <a:rPr lang="ru-RU" sz="2000">
                <a:latin typeface="Times New Roman"/>
                <a:cs typeface="Times New Roman"/>
              </a:rPr>
              <a:t>Мы используем в своей работе пакеты с ЗИП – застежкой наполненные простой водой, детским гелем для купания или детским средством для мытья посуды, которые безопасны для ребенка. Внутри пакета могут находится мелкие плоские предметы или цветные помпоны, которые могут передвигаться от прикосновения детских пальцев. Цветные, ламинированные картинки разнообразной тематики, которые меняются в зависимости от желания ребенка ли занятия. Цвет «рисунка» на коврике зависит от цвета геля и цветовой гаммы мелких предметов.</a:t>
            </a:r>
            <a:endParaRPr/>
          </a:p>
          <a:p>
            <a:pPr marL="0" indent="0" algn="just">
              <a:buNone/>
              <a:defRPr/>
            </a:pPr>
            <a:endParaRPr lang="ru-RU" sz="2000">
              <a:latin typeface="Times New Roman"/>
              <a:cs typeface="Times New Roman"/>
            </a:endParaRPr>
          </a:p>
          <a:p>
            <a:pPr marL="0" lvl="0" indent="0">
              <a:buNone/>
              <a:defRPr/>
            </a:pPr>
            <a:endParaRPr lang="ru-RU" sz="2900">
              <a:latin typeface="Times New Roman"/>
              <a:cs typeface="Times New Roman"/>
            </a:endParaRPr>
          </a:p>
          <a:p>
            <a:pPr>
              <a:defRPr/>
            </a:pPr>
            <a:endParaRPr lang="ru-RU" sz="2900">
              <a:latin typeface="Times New Roman"/>
              <a:cs typeface="Times New Roman"/>
            </a:endParaRPr>
          </a:p>
          <a:p>
            <a:pPr marL="0" indent="0" algn="r">
              <a:buNone/>
              <a:defRPr/>
            </a:pPr>
            <a:endParaRPr lang="ru-RU"/>
          </a:p>
        </p:txBody>
      </p:sp>
      <p:pic>
        <p:nvPicPr>
          <p:cNvPr id="5" name="Picture 3" descr="C:\Users\Admin\Downloads\1702146182378.jpg"/>
          <p:cNvPicPr>
            <a:picLocks noChangeAspect="1" noChangeArrowheads="1"/>
          </p:cNvPicPr>
          <p:nvPr/>
        </p:nvPicPr>
        <p:blipFill>
          <a:blip r:embed="rId3"/>
          <a:stretch/>
        </p:blipFill>
        <p:spPr bwMode="auto">
          <a:xfrm rot="16199999">
            <a:off x="2612801" y="2375779"/>
            <a:ext cx="2602623" cy="3470164"/>
          </a:xfrm>
          <a:prstGeom prst="rect">
            <a:avLst/>
          </a:prstGeom>
          <a:ln>
            <a:noFill/>
          </a:ln>
          <a:effectLst>
            <a:softEdge rad="112500"/>
          </a:effectLst>
        </p:spPr>
      </p:pic>
      <p:pic>
        <p:nvPicPr>
          <p:cNvPr id="6" name="Picture 2"/>
          <p:cNvPicPr>
            <a:picLocks noChangeAspect="1" noChangeArrowheads="1"/>
          </p:cNvPicPr>
          <p:nvPr/>
        </p:nvPicPr>
        <p:blipFill>
          <a:blip r:embed="rId4"/>
          <a:stretch/>
        </p:blipFill>
        <p:spPr bwMode="auto">
          <a:xfrm rot="16199999">
            <a:off x="6339263" y="2375776"/>
            <a:ext cx="2602625" cy="3470168"/>
          </a:xfrm>
          <a:prstGeom prst="rect">
            <a:avLst/>
          </a:prstGeom>
          <a:ln>
            <a:noFill/>
          </a:ln>
          <a:effectLst>
            <a:softEdge rad="112500"/>
          </a:effectLst>
        </p:spPr>
      </p:pic>
    </p:spTree>
  </p:cSld>
  <p:clrMapOvr>
    <a:masterClrMapping/>
  </p:clrMapOvr>
  <mc:AlternateContent xmlns:mc="http://schemas.openxmlformats.org/markup-compatibility/2006">
    <mc:Choice xmlns:p14="http://schemas.microsoft.com/office/powerpoint/2010/main" Requires="p14">
      <p:transition spd="med" p14:dur="750" advClick="1">
        <p:pull dir="l"/>
      </p:transition>
    </mc:Choice>
    <mc:Fallback>
      <p:transition spd="med" advClick="1">
        <p:pull dir="l"/>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pic>
        <p:nvPicPr>
          <p:cNvPr id="4" name="Рисунок 3"/>
          <p:cNvPicPr>
            <a:picLocks noChangeAspect="1"/>
          </p:cNvPicPr>
          <p:nvPr/>
        </p:nvPicPr>
        <p:blipFill>
          <a:blip r:embed="rId2"/>
          <a:stretch/>
        </p:blipFill>
        <p:spPr bwMode="auto">
          <a:xfrm>
            <a:off x="0" y="0"/>
            <a:ext cx="12192000" cy="6882052"/>
          </a:xfrm>
          <a:prstGeom prst="rect">
            <a:avLst/>
          </a:prstGeom>
        </p:spPr>
      </p:pic>
      <p:sp>
        <p:nvSpPr>
          <p:cNvPr id="2" name="Заголовок 1"/>
          <p:cNvSpPr>
            <a:spLocks noGrp="1"/>
          </p:cNvSpPr>
          <p:nvPr>
            <p:ph type="title"/>
          </p:nvPr>
        </p:nvSpPr>
        <p:spPr bwMode="auto">
          <a:xfrm>
            <a:off x="881742" y="468086"/>
            <a:ext cx="10482943" cy="1349828"/>
          </a:xfrm>
        </p:spPr>
        <p:txBody>
          <a:bodyPr>
            <a:normAutofit/>
          </a:bodyPr>
          <a:lstStyle/>
          <a:p>
            <a:pPr algn="ctr">
              <a:defRPr/>
            </a:pPr>
            <a:br>
              <a:rPr lang="ru-RU" sz="2400"/>
            </a:br>
            <a:endParaRPr lang="ru-RU" sz="2400">
              <a:latin typeface="Times New Roman"/>
              <a:cs typeface="Times New Roman"/>
            </a:endParaRPr>
          </a:p>
        </p:txBody>
      </p:sp>
      <p:sp>
        <p:nvSpPr>
          <p:cNvPr id="3" name="Объект 2"/>
          <p:cNvSpPr>
            <a:spLocks noGrp="1"/>
          </p:cNvSpPr>
          <p:nvPr>
            <p:ph idx="1"/>
          </p:nvPr>
        </p:nvSpPr>
        <p:spPr bwMode="auto">
          <a:xfrm>
            <a:off x="522513" y="152401"/>
            <a:ext cx="11484429" cy="5334000"/>
          </a:xfrm>
        </p:spPr>
        <p:txBody>
          <a:bodyPr>
            <a:normAutofit/>
          </a:bodyPr>
          <a:lstStyle/>
          <a:p>
            <a:pPr marL="0" indent="0" algn="ctr">
              <a:buNone/>
              <a:defRPr/>
            </a:pPr>
            <a:r>
              <a:rPr lang="ru-RU" sz="2000" b="1">
                <a:solidFill>
                  <a:srgbClr val="00B0F0"/>
                </a:solidFill>
                <a:latin typeface="Times New Roman"/>
                <a:cs typeface="Times New Roman"/>
              </a:rPr>
              <a:t>Гидрогелевые</a:t>
            </a:r>
            <a:r>
              <a:rPr lang="ru-RU" sz="2000" b="1">
                <a:solidFill>
                  <a:srgbClr val="00B0F0"/>
                </a:solidFill>
                <a:latin typeface="Times New Roman"/>
                <a:cs typeface="Times New Roman"/>
              </a:rPr>
              <a:t> шарики</a:t>
            </a:r>
            <a:r>
              <a:rPr lang="en-US" sz="2000">
                <a:solidFill>
                  <a:srgbClr val="00B0F0"/>
                </a:solidFill>
                <a:latin typeface="Times New Roman"/>
                <a:cs typeface="Times New Roman"/>
              </a:rPr>
              <a:t> </a:t>
            </a:r>
            <a:r>
              <a:rPr lang="ru-RU" sz="2000" b="1">
                <a:solidFill>
                  <a:srgbClr val="00B0F0"/>
                </a:solidFill>
                <a:latin typeface="Times New Roman"/>
                <a:cs typeface="Times New Roman"/>
              </a:rPr>
              <a:t>(</a:t>
            </a:r>
            <a:r>
              <a:rPr lang="ru-RU" sz="2000" b="1">
                <a:solidFill>
                  <a:srgbClr val="00B0F0"/>
                </a:solidFill>
                <a:latin typeface="Times New Roman"/>
                <a:cs typeface="Times New Roman"/>
              </a:rPr>
              <a:t>орбизы</a:t>
            </a:r>
            <a:r>
              <a:rPr lang="ru-RU" sz="2000" b="1">
                <a:solidFill>
                  <a:srgbClr val="00B0F0"/>
                </a:solidFill>
                <a:latin typeface="Times New Roman"/>
                <a:cs typeface="Times New Roman"/>
              </a:rPr>
              <a:t>)</a:t>
            </a:r>
            <a:endParaRPr/>
          </a:p>
          <a:p>
            <a:pPr marL="0" indent="0">
              <a:buNone/>
              <a:defRPr/>
            </a:pPr>
            <a:r>
              <a:rPr lang="ru-RU" sz="2000" b="1" u="sng">
                <a:solidFill>
                  <a:srgbClr val="FF0000"/>
                </a:solidFill>
                <a:latin typeface="Times New Roman"/>
                <a:cs typeface="Times New Roman"/>
              </a:rPr>
              <a:t>Правила безопасности в играх с </a:t>
            </a:r>
            <a:r>
              <a:rPr lang="ru-RU" sz="2000" b="1" u="sng">
                <a:solidFill>
                  <a:srgbClr val="FF0000"/>
                </a:solidFill>
                <a:latin typeface="Times New Roman"/>
                <a:cs typeface="Times New Roman"/>
              </a:rPr>
              <a:t>орбизами</a:t>
            </a:r>
            <a:r>
              <a:rPr lang="ru-RU" sz="2000" b="1" u="sng">
                <a:solidFill>
                  <a:srgbClr val="FF0000"/>
                </a:solidFill>
                <a:latin typeface="Times New Roman"/>
                <a:cs typeface="Times New Roman"/>
              </a:rPr>
              <a:t>:</a:t>
            </a:r>
            <a:endParaRPr/>
          </a:p>
          <a:p>
            <a:pPr>
              <a:lnSpc>
                <a:spcPct val="100000"/>
              </a:lnSpc>
              <a:buFontTx/>
              <a:buChar char="-"/>
              <a:defRPr/>
            </a:pPr>
            <a:r>
              <a:rPr lang="ru-RU" sz="2000" b="1">
                <a:solidFill>
                  <a:srgbClr val="FF0000"/>
                </a:solidFill>
                <a:latin typeface="Times New Roman"/>
                <a:cs typeface="Times New Roman"/>
              </a:rPr>
              <a:t>нельзя брать в рот,</a:t>
            </a:r>
            <a:endParaRPr/>
          </a:p>
          <a:p>
            <a:pPr marL="0" indent="0">
              <a:lnSpc>
                <a:spcPct val="100000"/>
              </a:lnSpc>
              <a:buNone/>
              <a:defRPr/>
            </a:pPr>
            <a:r>
              <a:rPr lang="ru-RU" sz="2000" b="1">
                <a:solidFill>
                  <a:srgbClr val="FF0000"/>
                </a:solidFill>
                <a:latin typeface="Times New Roman"/>
                <a:cs typeface="Times New Roman"/>
              </a:rPr>
              <a:t> - не смывайте в канализацию,</a:t>
            </a:r>
            <a:endParaRPr/>
          </a:p>
          <a:p>
            <a:pPr>
              <a:lnSpc>
                <a:spcPct val="100000"/>
              </a:lnSpc>
              <a:buFontTx/>
              <a:buChar char="-"/>
              <a:defRPr/>
            </a:pPr>
            <a:r>
              <a:rPr lang="ru-RU" sz="2000" b="1">
                <a:solidFill>
                  <a:srgbClr val="FF0000"/>
                </a:solidFill>
                <a:latin typeface="Times New Roman"/>
                <a:cs typeface="Times New Roman"/>
              </a:rPr>
              <a:t>мойте руки после использования,</a:t>
            </a:r>
            <a:endParaRPr/>
          </a:p>
          <a:p>
            <a:pPr>
              <a:lnSpc>
                <a:spcPct val="100000"/>
              </a:lnSpc>
              <a:buFontTx/>
              <a:buChar char="-"/>
              <a:defRPr/>
            </a:pPr>
            <a:r>
              <a:rPr lang="ru-RU" sz="2000" b="1">
                <a:solidFill>
                  <a:srgbClr val="FF0000"/>
                </a:solidFill>
                <a:latin typeface="Times New Roman"/>
                <a:cs typeface="Times New Roman"/>
              </a:rPr>
              <a:t>выкидывайте в завязанном пакете в мусорное ведро,</a:t>
            </a:r>
            <a:endParaRPr/>
          </a:p>
          <a:p>
            <a:pPr marL="0" indent="0">
              <a:lnSpc>
                <a:spcPct val="100000"/>
              </a:lnSpc>
              <a:buNone/>
              <a:defRPr/>
            </a:pPr>
            <a:r>
              <a:rPr lang="ru-RU" sz="2000" b="1">
                <a:solidFill>
                  <a:srgbClr val="FF0000"/>
                </a:solidFill>
                <a:latin typeface="Times New Roman"/>
                <a:cs typeface="Times New Roman"/>
              </a:rPr>
              <a:t>- храните в недоступном для детей месте!</a:t>
            </a:r>
            <a:endParaRPr/>
          </a:p>
          <a:p>
            <a:pPr>
              <a:buFontTx/>
              <a:buChar char="-"/>
              <a:defRPr/>
            </a:pPr>
            <a:r>
              <a:rPr lang="ru-RU" sz="2000" b="1">
                <a:solidFill>
                  <a:srgbClr val="FF0000"/>
                </a:solidFill>
                <a:latin typeface="Times New Roman"/>
                <a:cs typeface="Times New Roman"/>
              </a:rPr>
              <a:t>Все игры под присмотром взрослых!</a:t>
            </a:r>
            <a:endParaRPr lang="ru-RU" sz="2000">
              <a:solidFill>
                <a:srgbClr val="FF0000"/>
              </a:solidFill>
              <a:latin typeface="Times New Roman"/>
              <a:cs typeface="Times New Roman"/>
            </a:endParaRPr>
          </a:p>
        </p:txBody>
      </p:sp>
      <p:pic>
        <p:nvPicPr>
          <p:cNvPr id="5" name="Picture 2" descr="C:\Users\Admin\Downloads\1701897999403.jpg"/>
          <p:cNvPicPr>
            <a:picLocks noChangeAspect="1" noChangeArrowheads="1"/>
          </p:cNvPicPr>
          <p:nvPr/>
        </p:nvPicPr>
        <p:blipFill>
          <a:blip r:embed="rId3"/>
          <a:stretch/>
        </p:blipFill>
        <p:spPr bwMode="auto">
          <a:xfrm>
            <a:off x="8490272" y="614622"/>
            <a:ext cx="3179215" cy="4238954"/>
          </a:xfrm>
          <a:prstGeom prst="rect">
            <a:avLst/>
          </a:prstGeom>
          <a:ln>
            <a:noFill/>
          </a:ln>
          <a:effectLst>
            <a:softEdge rad="112500"/>
          </a:effectLst>
        </p:spPr>
      </p:pic>
      <p:pic>
        <p:nvPicPr>
          <p:cNvPr id="6" name="Picture 3"/>
          <p:cNvPicPr>
            <a:picLocks noChangeAspect="1" noChangeArrowheads="1"/>
          </p:cNvPicPr>
          <p:nvPr/>
        </p:nvPicPr>
        <p:blipFill>
          <a:blip r:embed="rId4"/>
          <a:stretch/>
        </p:blipFill>
        <p:spPr bwMode="auto">
          <a:xfrm>
            <a:off x="5200430" y="3019020"/>
            <a:ext cx="3289842" cy="2467381"/>
          </a:xfrm>
          <a:prstGeom prst="rect">
            <a:avLst/>
          </a:prstGeom>
          <a:ln>
            <a:noFill/>
          </a:ln>
          <a:effectLst>
            <a:softEdge rad="112500"/>
          </a:effectLst>
        </p:spPr>
      </p:pic>
    </p:spTree>
  </p:cSld>
  <p:clrMapOvr>
    <a:masterClrMapping/>
  </p:clrMapOvr>
  <mc:AlternateContent xmlns:mc="http://schemas.openxmlformats.org/markup-compatibility/2006">
    <mc:Choice xmlns:p14="http://schemas.microsoft.com/office/powerpoint/2010/main" Requires="p14">
      <p:transition spd="med" p14:dur="800" advClick="1">
        <p:fade thruBlk="0"/>
      </p:transition>
    </mc:Choice>
    <mc:Fallback>
      <p:transition spd="med" advClick="1">
        <p:fade thruBlk="0"/>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pic>
        <p:nvPicPr>
          <p:cNvPr id="4" name="Рисунок 3"/>
          <p:cNvPicPr>
            <a:picLocks noChangeAspect="1"/>
          </p:cNvPicPr>
          <p:nvPr/>
        </p:nvPicPr>
        <p:blipFill>
          <a:blip r:embed="rId2"/>
          <a:stretch/>
        </p:blipFill>
        <p:spPr bwMode="auto">
          <a:xfrm>
            <a:off x="0" y="0"/>
            <a:ext cx="12192000" cy="6882052"/>
          </a:xfrm>
          <a:prstGeom prst="rect">
            <a:avLst/>
          </a:prstGeom>
        </p:spPr>
      </p:pic>
      <p:sp>
        <p:nvSpPr>
          <p:cNvPr id="2" name="Заголовок 1"/>
          <p:cNvSpPr>
            <a:spLocks noGrp="1"/>
          </p:cNvSpPr>
          <p:nvPr>
            <p:ph type="ctrTitle"/>
          </p:nvPr>
        </p:nvSpPr>
        <p:spPr bwMode="auto">
          <a:xfrm>
            <a:off x="472273" y="331598"/>
            <a:ext cx="11364684" cy="823962"/>
          </a:xfrm>
        </p:spPr>
        <p:txBody>
          <a:bodyPr>
            <a:normAutofit fontScale="90000"/>
          </a:bodyPr>
          <a:lstStyle/>
          <a:p>
            <a:pPr algn="just">
              <a:defRPr/>
            </a:pPr>
            <a:br>
              <a:rPr lang="ru-RU" sz="3100">
                <a:latin typeface="Times New Roman"/>
                <a:cs typeface="Times New Roman"/>
              </a:rPr>
            </a:br>
            <a:br>
              <a:rPr lang="ru-RU" sz="3100">
                <a:latin typeface="Times New Roman"/>
                <a:cs typeface="Times New Roman"/>
              </a:rPr>
            </a:br>
            <a:br>
              <a:rPr lang="ru-RU" sz="3100">
                <a:latin typeface="Times New Roman"/>
                <a:cs typeface="Times New Roman"/>
              </a:rPr>
            </a:br>
            <a:br>
              <a:rPr lang="ru-RU" sz="3100">
                <a:latin typeface="Times New Roman"/>
                <a:cs typeface="Times New Roman"/>
              </a:rPr>
            </a:br>
            <a:br>
              <a:rPr lang="ru-RU" sz="3100">
                <a:latin typeface="Times New Roman"/>
                <a:cs typeface="Times New Roman"/>
              </a:rPr>
            </a:br>
            <a:br>
              <a:rPr lang="ru-RU" sz="3100">
                <a:latin typeface="Times New Roman"/>
                <a:cs typeface="Times New Roman"/>
              </a:rPr>
            </a:br>
            <a:br>
              <a:rPr lang="ru-RU" sz="3100">
                <a:latin typeface="Times New Roman"/>
                <a:cs typeface="Times New Roman"/>
              </a:rPr>
            </a:br>
            <a:br>
              <a:rPr lang="ru-RU" sz="3100">
                <a:latin typeface="Times New Roman"/>
                <a:cs typeface="Times New Roman"/>
              </a:rPr>
            </a:br>
            <a:br>
              <a:rPr lang="ru-RU" sz="3100">
                <a:latin typeface="Times New Roman"/>
                <a:cs typeface="Times New Roman"/>
              </a:rPr>
            </a:br>
            <a:br>
              <a:rPr lang="ru-RU" sz="3100">
                <a:latin typeface="Times New Roman"/>
                <a:cs typeface="Times New Roman"/>
              </a:rPr>
            </a:br>
            <a:br>
              <a:rPr lang="ru-RU" sz="3100">
                <a:latin typeface="Times New Roman"/>
                <a:cs typeface="Times New Roman"/>
              </a:rPr>
            </a:br>
            <a:endParaRPr lang="en-US" sz="2200"/>
          </a:p>
        </p:txBody>
      </p:sp>
      <p:sp>
        <p:nvSpPr>
          <p:cNvPr id="3" name="Подзаголовок 2"/>
          <p:cNvSpPr>
            <a:spLocks noGrp="1"/>
          </p:cNvSpPr>
          <p:nvPr>
            <p:ph type="subTitle" idx="1"/>
          </p:nvPr>
        </p:nvSpPr>
        <p:spPr bwMode="auto">
          <a:xfrm>
            <a:off x="301451" y="331598"/>
            <a:ext cx="11535505" cy="5566785"/>
          </a:xfrm>
        </p:spPr>
        <p:txBody>
          <a:bodyPr>
            <a:noAutofit/>
          </a:bodyPr>
          <a:lstStyle/>
          <a:p>
            <a:pPr>
              <a:spcBef>
                <a:spcPts val="0"/>
              </a:spcBef>
              <a:defRPr/>
            </a:pPr>
            <a:r>
              <a:rPr lang="ru-RU" sz="1800" b="1">
                <a:latin typeface="Times New Roman"/>
                <a:cs typeface="Times New Roman"/>
              </a:rPr>
              <a:t>При организации детей в игры с песком и водой возможны разные варианты: </a:t>
            </a:r>
            <a:endParaRPr/>
          </a:p>
          <a:p>
            <a:pPr marL="285750" indent="-285750">
              <a:spcBef>
                <a:spcPts val="0"/>
              </a:spcBef>
              <a:buFontTx/>
              <a:buChar char="-"/>
              <a:defRPr/>
            </a:pPr>
            <a:r>
              <a:rPr lang="ru-RU" sz="1800" b="1">
                <a:latin typeface="Times New Roman"/>
                <a:cs typeface="Times New Roman"/>
              </a:rPr>
              <a:t>На занятиях (как часть занятия)</a:t>
            </a:r>
            <a:endParaRPr/>
          </a:p>
          <a:p>
            <a:pPr marL="285750" indent="-285750">
              <a:spcBef>
                <a:spcPts val="0"/>
              </a:spcBef>
              <a:buFontTx/>
              <a:buChar char="-"/>
              <a:defRPr/>
            </a:pPr>
            <a:r>
              <a:rPr lang="ru-RU" sz="1800" b="1">
                <a:latin typeface="Times New Roman"/>
                <a:cs typeface="Times New Roman"/>
              </a:rPr>
              <a:t>Индивидуально</a:t>
            </a:r>
            <a:endParaRPr/>
          </a:p>
          <a:p>
            <a:pPr marL="285750" indent="-285750">
              <a:spcBef>
                <a:spcPts val="0"/>
              </a:spcBef>
              <a:buFontTx/>
              <a:buChar char="-"/>
              <a:defRPr/>
            </a:pPr>
            <a:r>
              <a:rPr lang="ru-RU" sz="1800" b="1">
                <a:latin typeface="Times New Roman"/>
                <a:cs typeface="Times New Roman"/>
              </a:rPr>
              <a:t>-с подгруппой детей</a:t>
            </a:r>
            <a:r>
              <a:rPr lang="ru-RU" sz="1800">
                <a:latin typeface="Times New Roman"/>
                <a:cs typeface="Times New Roman"/>
              </a:rPr>
              <a:t>(не более 3-4 детей в группе). </a:t>
            </a:r>
            <a:endParaRPr lang="ru-RU" sz="1800" b="1">
              <a:latin typeface="Times New Roman"/>
              <a:cs typeface="Times New Roman"/>
            </a:endParaRPr>
          </a:p>
          <a:p>
            <a:pPr>
              <a:spcBef>
                <a:spcPts val="0"/>
              </a:spcBef>
              <a:defRPr/>
            </a:pPr>
            <a:r>
              <a:rPr lang="ru-RU" sz="1800">
                <a:latin typeface="Times New Roman"/>
                <a:cs typeface="Times New Roman"/>
              </a:rPr>
              <a:t>Для детей до 5 лет занятия проводятся в течение 10 минут, с детьми старше 5 лет продолжительность занятий составляет 20 минут. </a:t>
            </a:r>
            <a:endParaRPr/>
          </a:p>
          <a:p>
            <a:pPr>
              <a:lnSpc>
                <a:spcPct val="100000"/>
              </a:lnSpc>
              <a:spcBef>
                <a:spcPts val="0"/>
              </a:spcBef>
              <a:defRPr/>
            </a:pPr>
            <a:endParaRPr lang="ru-RU" sz="1600">
              <a:latin typeface="Times New Roman"/>
              <a:cs typeface="Times New Roman"/>
            </a:endParaRPr>
          </a:p>
          <a:p>
            <a:pPr>
              <a:lnSpc>
                <a:spcPct val="100000"/>
              </a:lnSpc>
              <a:spcBef>
                <a:spcPts val="0"/>
              </a:spcBef>
              <a:defRPr/>
            </a:pPr>
            <a:endParaRPr lang="ru-RU" sz="1600">
              <a:latin typeface="Times New Roman"/>
              <a:cs typeface="Times New Roman"/>
            </a:endParaRPr>
          </a:p>
        </p:txBody>
      </p:sp>
      <p:pic>
        <p:nvPicPr>
          <p:cNvPr id="6" name="Рисунок 5"/>
          <p:cNvPicPr>
            <a:picLocks noChangeAspect="1"/>
          </p:cNvPicPr>
          <p:nvPr/>
        </p:nvPicPr>
        <p:blipFill>
          <a:blip r:embed="rId3"/>
          <a:stretch/>
        </p:blipFill>
        <p:spPr bwMode="auto">
          <a:xfrm>
            <a:off x="288050" y="1819424"/>
            <a:ext cx="4482085" cy="3378217"/>
          </a:xfrm>
          <a:prstGeom prst="rect">
            <a:avLst/>
          </a:prstGeom>
          <a:ln>
            <a:noFill/>
          </a:ln>
          <a:effectLst>
            <a:softEdge rad="112500"/>
          </a:effectLst>
        </p:spPr>
      </p:pic>
      <p:pic>
        <p:nvPicPr>
          <p:cNvPr id="10" name="Рисунок 9"/>
          <p:cNvPicPr>
            <a:picLocks noChangeAspect="1"/>
          </p:cNvPicPr>
          <p:nvPr/>
        </p:nvPicPr>
        <p:blipFill>
          <a:blip r:embed="rId4"/>
          <a:stretch/>
        </p:blipFill>
        <p:spPr bwMode="auto">
          <a:xfrm>
            <a:off x="7844589" y="1819425"/>
            <a:ext cx="4059360" cy="3054668"/>
          </a:xfrm>
          <a:prstGeom prst="rect">
            <a:avLst/>
          </a:prstGeom>
          <a:ln>
            <a:noFill/>
          </a:ln>
          <a:effectLst>
            <a:softEdge rad="112500"/>
          </a:effectLst>
        </p:spPr>
      </p:pic>
      <p:pic>
        <p:nvPicPr>
          <p:cNvPr id="11" name="Рисунок 10"/>
          <p:cNvPicPr>
            <a:picLocks noChangeAspect="1"/>
          </p:cNvPicPr>
          <p:nvPr/>
        </p:nvPicPr>
        <p:blipFill>
          <a:blip r:embed="rId5"/>
          <a:stretch/>
        </p:blipFill>
        <p:spPr bwMode="auto">
          <a:xfrm>
            <a:off x="5058185" y="1935853"/>
            <a:ext cx="2701373" cy="3592618"/>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50" advClick="1">
        <p:push dir="u"/>
      </p:transition>
    </mc:Choice>
    <mc:Fallback>
      <p:transition spd="med" advClick="1">
        <p:push dir="u"/>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pic>
        <p:nvPicPr>
          <p:cNvPr id="4" name="Рисунок 3"/>
          <p:cNvPicPr>
            <a:picLocks noChangeAspect="1"/>
          </p:cNvPicPr>
          <p:nvPr/>
        </p:nvPicPr>
        <p:blipFill>
          <a:blip r:embed="rId2"/>
          <a:stretch/>
        </p:blipFill>
        <p:spPr bwMode="auto">
          <a:xfrm>
            <a:off x="0" y="0"/>
            <a:ext cx="12192000" cy="6882052"/>
          </a:xfrm>
          <a:prstGeom prst="rect">
            <a:avLst/>
          </a:prstGeom>
        </p:spPr>
      </p:pic>
      <p:sp>
        <p:nvSpPr>
          <p:cNvPr id="2" name="Заголовок 1"/>
          <p:cNvSpPr>
            <a:spLocks noGrp="1"/>
          </p:cNvSpPr>
          <p:nvPr>
            <p:ph type="title"/>
          </p:nvPr>
        </p:nvSpPr>
        <p:spPr bwMode="auto">
          <a:xfrm>
            <a:off x="881742" y="468086"/>
            <a:ext cx="10482943" cy="1349828"/>
          </a:xfrm>
        </p:spPr>
        <p:txBody>
          <a:bodyPr>
            <a:normAutofit/>
          </a:bodyPr>
          <a:lstStyle/>
          <a:p>
            <a:pPr algn="ctr">
              <a:defRPr/>
            </a:pPr>
            <a:br>
              <a:rPr lang="ru-RU" sz="2400"/>
            </a:br>
            <a:endParaRPr lang="ru-RU" sz="2400">
              <a:latin typeface="Times New Roman"/>
              <a:cs typeface="Times New Roman"/>
            </a:endParaRPr>
          </a:p>
        </p:txBody>
      </p:sp>
      <p:sp>
        <p:nvSpPr>
          <p:cNvPr id="3" name="Объект 2"/>
          <p:cNvSpPr>
            <a:spLocks noGrp="1"/>
          </p:cNvSpPr>
          <p:nvPr>
            <p:ph idx="1"/>
          </p:nvPr>
        </p:nvSpPr>
        <p:spPr bwMode="auto">
          <a:xfrm>
            <a:off x="370115" y="315687"/>
            <a:ext cx="11636827" cy="5246913"/>
          </a:xfrm>
        </p:spPr>
        <p:txBody>
          <a:bodyPr>
            <a:normAutofit/>
          </a:bodyPr>
          <a:lstStyle/>
          <a:p>
            <a:pPr marL="0" lvl="0" indent="0">
              <a:buNone/>
              <a:defRPr/>
            </a:pPr>
            <a:endParaRPr lang="ru-RU" sz="2400">
              <a:latin typeface="Times New Roman"/>
              <a:cs typeface="Times New Roman"/>
            </a:endParaRPr>
          </a:p>
          <a:p>
            <a:pPr>
              <a:defRPr/>
            </a:pPr>
            <a:endParaRPr lang="ru-RU" sz="3200">
              <a:latin typeface="Times New Roman"/>
              <a:cs typeface="Times New Roman"/>
            </a:endParaRPr>
          </a:p>
          <a:p>
            <a:pPr marL="0" indent="0" algn="ctr">
              <a:buNone/>
              <a:defRPr/>
            </a:pPr>
            <a:endParaRPr lang="ru-RU"/>
          </a:p>
        </p:txBody>
      </p:sp>
      <p:pic>
        <p:nvPicPr>
          <p:cNvPr id="3074" name="Picture 2" descr="C:\Users\Admin\Downloads\1702145881640.jpg"/>
          <p:cNvPicPr>
            <a:picLocks noChangeAspect="1" noChangeArrowheads="1"/>
          </p:cNvPicPr>
          <p:nvPr/>
        </p:nvPicPr>
        <p:blipFill>
          <a:blip r:embed="rId3"/>
          <a:stretch/>
        </p:blipFill>
        <p:spPr bwMode="auto">
          <a:xfrm>
            <a:off x="1026713" y="468086"/>
            <a:ext cx="3614040" cy="4818720"/>
          </a:xfrm>
          <a:prstGeom prst="rect">
            <a:avLst/>
          </a:prstGeom>
          <a:ln>
            <a:noFill/>
          </a:ln>
          <a:effectLst>
            <a:softEdge rad="112500"/>
          </a:effectLst>
        </p:spPr>
      </p:pic>
      <p:pic>
        <p:nvPicPr>
          <p:cNvPr id="3075" name="Picture 3"/>
          <p:cNvPicPr>
            <a:picLocks noChangeAspect="1" noChangeArrowheads="1"/>
          </p:cNvPicPr>
          <p:nvPr/>
        </p:nvPicPr>
        <p:blipFill>
          <a:blip r:embed="rId4"/>
          <a:stretch/>
        </p:blipFill>
        <p:spPr bwMode="auto">
          <a:xfrm>
            <a:off x="5018315" y="552453"/>
            <a:ext cx="6346370" cy="4759778"/>
          </a:xfrm>
          <a:prstGeom prst="rect">
            <a:avLst/>
          </a:prstGeom>
          <a:ln>
            <a:noFill/>
          </a:ln>
          <a:effectLst>
            <a:softEdge rad="112500"/>
          </a:effectLst>
        </p:spPr>
      </p:pic>
    </p:spTree>
  </p:cSld>
  <p:clrMapOvr>
    <a:masterClrMapping/>
  </p:clrMapOvr>
  <mc:AlternateContent xmlns:mc="http://schemas.openxmlformats.org/markup-compatibility/2006">
    <mc:Choice xmlns:p14="http://schemas.microsoft.com/office/powerpoint/2010/main" Requires="p14">
      <p:transition spd="med" p14:dur="750" advClick="1">
        <p:cover dir="l"/>
      </p:transition>
    </mc:Choice>
    <mc:Fallback>
      <p:transition spd="med" advClick="1">
        <p:cover dir="l"/>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pic>
        <p:nvPicPr>
          <p:cNvPr id="4" name="Рисунок 3"/>
          <p:cNvPicPr>
            <a:picLocks noChangeAspect="1"/>
          </p:cNvPicPr>
          <p:nvPr/>
        </p:nvPicPr>
        <p:blipFill>
          <a:blip r:embed="rId2"/>
          <a:stretch/>
        </p:blipFill>
        <p:spPr bwMode="auto">
          <a:xfrm>
            <a:off x="0" y="0"/>
            <a:ext cx="12192000" cy="6882052"/>
          </a:xfrm>
          <a:prstGeom prst="rect">
            <a:avLst/>
          </a:prstGeom>
        </p:spPr>
      </p:pic>
      <p:sp>
        <p:nvSpPr>
          <p:cNvPr id="2" name="Заголовок 1"/>
          <p:cNvSpPr>
            <a:spLocks noGrp="1"/>
          </p:cNvSpPr>
          <p:nvPr>
            <p:ph type="ctrTitle"/>
          </p:nvPr>
        </p:nvSpPr>
        <p:spPr bwMode="auto">
          <a:xfrm>
            <a:off x="472273" y="331598"/>
            <a:ext cx="11364684" cy="823962"/>
          </a:xfrm>
        </p:spPr>
        <p:txBody>
          <a:bodyPr>
            <a:normAutofit fontScale="90000"/>
          </a:bodyPr>
          <a:lstStyle/>
          <a:p>
            <a:pPr algn="just">
              <a:defRPr/>
            </a:pPr>
            <a:br>
              <a:rPr lang="ru-RU" sz="3100">
                <a:latin typeface="Times New Roman"/>
                <a:cs typeface="Times New Roman"/>
              </a:rPr>
            </a:br>
            <a:br>
              <a:rPr lang="ru-RU" sz="3100">
                <a:latin typeface="Times New Roman"/>
                <a:cs typeface="Times New Roman"/>
              </a:rPr>
            </a:br>
            <a:br>
              <a:rPr lang="ru-RU" sz="3100">
                <a:latin typeface="Times New Roman"/>
                <a:cs typeface="Times New Roman"/>
              </a:rPr>
            </a:br>
            <a:br>
              <a:rPr lang="ru-RU" sz="3100">
                <a:latin typeface="Times New Roman"/>
                <a:cs typeface="Times New Roman"/>
              </a:rPr>
            </a:br>
            <a:br>
              <a:rPr lang="ru-RU" sz="3100">
                <a:latin typeface="Times New Roman"/>
                <a:cs typeface="Times New Roman"/>
              </a:rPr>
            </a:br>
            <a:br>
              <a:rPr lang="ru-RU" sz="3100">
                <a:latin typeface="Times New Roman"/>
                <a:cs typeface="Times New Roman"/>
              </a:rPr>
            </a:br>
            <a:br>
              <a:rPr lang="ru-RU" sz="3100">
                <a:latin typeface="Times New Roman"/>
                <a:cs typeface="Times New Roman"/>
              </a:rPr>
            </a:br>
            <a:br>
              <a:rPr lang="ru-RU" sz="3100">
                <a:latin typeface="Times New Roman"/>
                <a:cs typeface="Times New Roman"/>
              </a:rPr>
            </a:br>
            <a:br>
              <a:rPr lang="ru-RU" sz="3100">
                <a:latin typeface="Times New Roman"/>
                <a:cs typeface="Times New Roman"/>
              </a:rPr>
            </a:br>
            <a:br>
              <a:rPr lang="ru-RU" sz="3100">
                <a:latin typeface="Times New Roman"/>
                <a:cs typeface="Times New Roman"/>
              </a:rPr>
            </a:br>
            <a:br>
              <a:rPr lang="ru-RU" sz="3100">
                <a:latin typeface="Times New Roman"/>
                <a:cs typeface="Times New Roman"/>
              </a:rPr>
            </a:br>
            <a:endParaRPr lang="en-US" sz="2200"/>
          </a:p>
        </p:txBody>
      </p:sp>
      <p:sp>
        <p:nvSpPr>
          <p:cNvPr id="3" name="Подзаголовок 2"/>
          <p:cNvSpPr>
            <a:spLocks noGrp="1"/>
          </p:cNvSpPr>
          <p:nvPr>
            <p:ph type="subTitle" idx="1"/>
          </p:nvPr>
        </p:nvSpPr>
        <p:spPr bwMode="auto">
          <a:xfrm>
            <a:off x="301451" y="331598"/>
            <a:ext cx="11535505" cy="5566785"/>
          </a:xfrm>
        </p:spPr>
        <p:txBody>
          <a:bodyPr>
            <a:noAutofit/>
          </a:bodyPr>
          <a:lstStyle/>
          <a:p>
            <a:pPr>
              <a:defRPr/>
            </a:pPr>
            <a:r>
              <a:rPr lang="ru-RU" sz="2000" b="1">
                <a:latin typeface="Times New Roman"/>
                <a:cs typeface="Times New Roman"/>
              </a:rPr>
              <a:t>Игры с пеком и водой  </a:t>
            </a:r>
            <a:endParaRPr lang="ru-RU" sz="2000">
              <a:latin typeface="Times New Roman"/>
              <a:cs typeface="Times New Roman"/>
            </a:endParaRPr>
          </a:p>
          <a:p>
            <a:pPr>
              <a:defRPr/>
            </a:pPr>
            <a:r>
              <a:rPr lang="ru-RU" sz="2000">
                <a:latin typeface="Times New Roman"/>
                <a:cs typeface="Times New Roman"/>
              </a:rPr>
              <a:t>Игры с песком неотделимы от игр с водой. Но это не только развлечение. </a:t>
            </a:r>
            <a:endParaRPr/>
          </a:p>
          <a:p>
            <a:pPr marL="285750" indent="-285750" algn="just">
              <a:buFontTx/>
              <a:buChar char="-"/>
              <a:defRPr/>
            </a:pPr>
            <a:endParaRPr lang="ru-RU" sz="2000">
              <a:latin typeface="Times New Roman"/>
              <a:cs typeface="Times New Roman"/>
            </a:endParaRPr>
          </a:p>
          <a:p>
            <a:pPr>
              <a:defRPr/>
            </a:pPr>
            <a:r>
              <a:rPr lang="ru-RU" sz="1600"/>
              <a:t> </a:t>
            </a:r>
            <a:endParaRPr/>
          </a:p>
          <a:p>
            <a:pPr>
              <a:defRPr/>
            </a:pPr>
            <a:endParaRPr lang="ru-RU" sz="1600"/>
          </a:p>
          <a:p>
            <a:pPr>
              <a:lnSpc>
                <a:spcPct val="100000"/>
              </a:lnSpc>
              <a:spcBef>
                <a:spcPts val="0"/>
              </a:spcBef>
              <a:defRPr/>
            </a:pPr>
            <a:endParaRPr lang="ru-RU" sz="1600">
              <a:latin typeface="Times New Roman"/>
              <a:cs typeface="Times New Roman"/>
            </a:endParaRPr>
          </a:p>
          <a:p>
            <a:pPr>
              <a:lnSpc>
                <a:spcPct val="100000"/>
              </a:lnSpc>
              <a:spcBef>
                <a:spcPts val="0"/>
              </a:spcBef>
              <a:defRPr/>
            </a:pPr>
            <a:endParaRPr lang="ru-RU" sz="1600">
              <a:latin typeface="Times New Roman"/>
              <a:cs typeface="Times New Roman"/>
            </a:endParaRPr>
          </a:p>
        </p:txBody>
      </p:sp>
      <p:pic>
        <p:nvPicPr>
          <p:cNvPr id="1026" name="Picture 2" descr="C:\Users\Admin\Downloads\IMG_20251029_102704_794.jpg"/>
          <p:cNvPicPr>
            <a:picLocks noChangeAspect="1" noChangeArrowheads="1"/>
          </p:cNvPicPr>
          <p:nvPr/>
        </p:nvPicPr>
        <p:blipFill>
          <a:blip r:embed="rId3"/>
          <a:stretch/>
        </p:blipFill>
        <p:spPr bwMode="auto">
          <a:xfrm>
            <a:off x="4200625" y="1280427"/>
            <a:ext cx="3222859" cy="4297146"/>
          </a:xfrm>
          <a:prstGeom prst="rect">
            <a:avLst/>
          </a:prstGeom>
          <a:ln>
            <a:noFill/>
          </a:ln>
          <a:effectLst>
            <a:softEdge rad="112500"/>
          </a:effectLst>
        </p:spPr>
      </p:pic>
      <p:pic>
        <p:nvPicPr>
          <p:cNvPr id="1028" name="Picture 4" descr="C:\Users\Admin\Downloads\IMG_20251029_103638_864.jpg"/>
          <p:cNvPicPr>
            <a:picLocks noChangeAspect="1" noChangeArrowheads="1"/>
          </p:cNvPicPr>
          <p:nvPr/>
        </p:nvPicPr>
        <p:blipFill>
          <a:blip r:embed="rId4"/>
          <a:stretch/>
        </p:blipFill>
        <p:spPr bwMode="auto">
          <a:xfrm>
            <a:off x="793146" y="1334092"/>
            <a:ext cx="2915784" cy="3887712"/>
          </a:xfrm>
          <a:prstGeom prst="rect">
            <a:avLst/>
          </a:prstGeom>
          <a:ln>
            <a:noFill/>
          </a:ln>
          <a:effectLst>
            <a:softEdge rad="112500"/>
          </a:effectLst>
        </p:spPr>
      </p:pic>
      <p:pic>
        <p:nvPicPr>
          <p:cNvPr id="5" name="Рисунок 4"/>
          <p:cNvPicPr>
            <a:picLocks noChangeAspect="1"/>
          </p:cNvPicPr>
          <p:nvPr/>
        </p:nvPicPr>
        <p:blipFill>
          <a:blip r:embed="rId5"/>
          <a:stretch/>
        </p:blipFill>
        <p:spPr bwMode="auto">
          <a:xfrm>
            <a:off x="7628021" y="1431155"/>
            <a:ext cx="4110921" cy="3095776"/>
          </a:xfrm>
          <a:prstGeom prst="rect">
            <a:avLst/>
          </a:prstGeom>
          <a:ln>
            <a:noFill/>
          </a:ln>
          <a:effectLst>
            <a:softEdge rad="112500"/>
          </a:effectLst>
        </p:spPr>
      </p:pic>
    </p:spTree>
  </p:cSld>
  <p:clrMapOvr>
    <a:masterClrMapping/>
  </p:clrMapOvr>
  <mc:AlternateContent xmlns:mc="http://schemas.openxmlformats.org/markup-compatibility/2006">
    <mc:Choice xmlns:p14="http://schemas.microsoft.com/office/powerpoint/2010/main" Requires="p14">
      <p:transition spd="med" p14:dur="750" advClick="1">
        <p:cover dir="l"/>
      </p:transition>
    </mc:Choice>
    <mc:Fallback>
      <p:transition spd="med" advClick="1">
        <p:cover dir="l"/>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pic>
        <p:nvPicPr>
          <p:cNvPr id="4" name="Рисунок 3"/>
          <p:cNvPicPr>
            <a:picLocks noChangeAspect="1"/>
          </p:cNvPicPr>
          <p:nvPr/>
        </p:nvPicPr>
        <p:blipFill>
          <a:blip r:embed="rId2"/>
          <a:stretch/>
        </p:blipFill>
        <p:spPr bwMode="auto">
          <a:xfrm>
            <a:off x="0" y="0"/>
            <a:ext cx="12192000" cy="6882052"/>
          </a:xfrm>
          <a:prstGeom prst="rect">
            <a:avLst/>
          </a:prstGeom>
        </p:spPr>
      </p:pic>
      <p:sp>
        <p:nvSpPr>
          <p:cNvPr id="2" name="Заголовок 1"/>
          <p:cNvSpPr>
            <a:spLocks noGrp="1"/>
          </p:cNvSpPr>
          <p:nvPr>
            <p:ph type="title"/>
          </p:nvPr>
        </p:nvSpPr>
        <p:spPr bwMode="auto">
          <a:xfrm>
            <a:off x="881742" y="468086"/>
            <a:ext cx="10482943" cy="1349828"/>
          </a:xfrm>
        </p:spPr>
        <p:txBody>
          <a:bodyPr>
            <a:normAutofit/>
          </a:bodyPr>
          <a:lstStyle/>
          <a:p>
            <a:pPr algn="ctr">
              <a:defRPr/>
            </a:pPr>
            <a:br>
              <a:rPr lang="ru-RU" sz="2400"/>
            </a:br>
            <a:endParaRPr lang="ru-RU" sz="2400">
              <a:latin typeface="Times New Roman"/>
              <a:cs typeface="Times New Roman"/>
            </a:endParaRPr>
          </a:p>
        </p:txBody>
      </p:sp>
      <p:sp>
        <p:nvSpPr>
          <p:cNvPr id="3" name="Объект 2"/>
          <p:cNvSpPr>
            <a:spLocks noGrp="1"/>
          </p:cNvSpPr>
          <p:nvPr>
            <p:ph idx="1"/>
          </p:nvPr>
        </p:nvSpPr>
        <p:spPr bwMode="auto">
          <a:xfrm>
            <a:off x="522513" y="489857"/>
            <a:ext cx="11484429" cy="5072743"/>
          </a:xfrm>
        </p:spPr>
        <p:txBody>
          <a:bodyPr>
            <a:normAutofit/>
          </a:bodyPr>
          <a:lstStyle/>
          <a:p>
            <a:pPr>
              <a:defRPr/>
            </a:pPr>
            <a:endParaRPr lang="ru-RU"/>
          </a:p>
          <a:p>
            <a:pPr marL="0" indent="0" algn="ctr">
              <a:buNone/>
              <a:defRPr/>
            </a:pPr>
            <a:endParaRPr lang="ru-RU"/>
          </a:p>
        </p:txBody>
      </p:sp>
      <p:sp>
        <p:nvSpPr>
          <p:cNvPr id="5" name="Прямоугольник 4"/>
          <p:cNvSpPr/>
          <p:nvPr/>
        </p:nvSpPr>
        <p:spPr bwMode="auto">
          <a:xfrm>
            <a:off x="2220686" y="1807028"/>
            <a:ext cx="8316685" cy="1992085"/>
          </a:xfrm>
          <a:prstGeom prst="rect">
            <a:avLst/>
          </a:prstGeom>
          <a:noFill/>
        </p:spPr>
        <p:txBody>
          <a:bodyPr wrap="square" lIns="91440" tIns="45720" rIns="91440" bIns="45720">
            <a:prstTxWarp prst="textDoubleWave1">
              <a:avLst>
                <a:gd name="adj1" fmla="val 6250"/>
                <a:gd name="adj2" fmla="val 0"/>
              </a:avLst>
            </a:prstTxWarp>
            <a:spAutoFit/>
          </a:bodyPr>
          <a:lstStyle/>
          <a:p>
            <a:pPr algn="ctr">
              <a:defRPr/>
            </a:pPr>
            <a:r>
              <a:rPr lang="ru-RU" sz="5400" b="1">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scaled="1"/>
                </a:gradFill>
              </a:rPr>
              <a:t>Спасибо за внимание!</a:t>
            </a:r>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theme/_rels/theme1.xml.rels><?xml version="1.0" encoding="UTF-8" standalone="yes"?><Relationships xmlns="http://schemas.openxmlformats.org/package/2006/relationships"></Relationships>
</file>

<file path=ppt/theme/theme1.xml><?xml version="1.0" encoding="utf-8"?>
<a:theme xmlns:a="http://schemas.openxmlformats.org/drawingml/2006/main" xmlns:r="http://schemas.openxmlformats.org/officeDocument/2006/relationships" xmlns:p="http://schemas.openxmlformats.org/presentation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Arial"/>
        <a:cs typeface="Arial"/>
      </a:majorFont>
      <a:minorFont>
        <a:latin typeface="Calibri"/>
        <a:ea typeface="Arial"/>
        <a:cs typeface="Arial"/>
      </a:minorFont>
    </a:fontScheme>
    <a:fmtScheme name="Стандартная">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heme>
</file>

<file path=docProps/app.xml><?xml version="1.0" encoding="utf-8"?>
<Properties xmlns="http://schemas.openxmlformats.org/officeDocument/2006/extended-properties" xmlns:vt="http://schemas.openxmlformats.org/officeDocument/2006/docPropsVTypes">
  <Template/>
  <TotalTime>0</TotalTime>
  <Words>0</Words>
  <Application>r7-office/2024.4.2.721</Application>
  <DocSecurity>0</DocSecurity>
  <PresentationFormat>Широкоэкранный</PresentationFormat>
  <Paragraphs>0</Paragraphs>
  <Slides>15</Slides>
  <Notes>15</Notes>
  <HiddenSlides>0</HiddenSlides>
  <MMClips>2</MMClips>
  <ScaleCrop>0</ScaleCrop>
  <HeadingPairs>
    <vt:vector size="4" baseType="variant">
      <vt:variant>
        <vt:lpstr>Theme</vt:lpstr>
      </vt:variant>
      <vt:variant>
        <vt:i4>1</vt:i4>
      </vt:variant>
      <vt:variant>
        <vt:lpstr>Slide Titles</vt:lpstr>
      </vt:variant>
      <vt:variant>
        <vt:i4>15</vt:i4>
      </vt:variant>
    </vt:vector>
  </HeadingPairs>
  <TitlesOfParts>
    <vt:vector size="16" baseType="lpstr">
      <vt:lpstr>Theme 1</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Manager/>
  <Company>SPecialiST RePack</Company>
  <LinksUpToDate>0</LinksUpToDate>
  <SharedDoc>0</SharedDoc>
  <HyperlinkBase/>
  <HyperlinksChanged>0</HyperlinksChanged>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subject/>
  <dc:creator>Юлия</dc:creator>
  <cp:keywords/>
  <dc:description/>
  <dc:identifier/>
  <dc:language/>
  <cp:lastModifiedBy>Наталья Кудрявцева</cp:lastModifiedBy>
  <cp:revision>141</cp:revision>
  <dcterms:created xsi:type="dcterms:W3CDTF">2023-11-11T16:59:31Z</dcterms:created>
  <dcterms:modified xsi:type="dcterms:W3CDTF">2025-11-06T18:23:04Z</dcterms:modified>
  <cp:category/>
  <cp:contentStatus/>
  <cp:version/>
</cp:coreProperties>
</file>